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61" r:id="rId3"/>
  </p:sldMasterIdLst>
  <p:notesMasterIdLst>
    <p:notesMasterId r:id="rId19"/>
  </p:notesMasterIdLst>
  <p:handoutMasterIdLst>
    <p:handoutMasterId r:id="rId20"/>
  </p:handoutMasterIdLst>
  <p:sldIdLst>
    <p:sldId id="5057" r:id="rId4"/>
    <p:sldId id="5076" r:id="rId5"/>
    <p:sldId id="5065" r:id="rId6"/>
    <p:sldId id="5069" r:id="rId7"/>
    <p:sldId id="5079" r:id="rId8"/>
    <p:sldId id="5070" r:id="rId9"/>
    <p:sldId id="5064" r:id="rId10"/>
    <p:sldId id="5084" r:id="rId11"/>
    <p:sldId id="5085" r:id="rId12"/>
    <p:sldId id="5078" r:id="rId13"/>
    <p:sldId id="5080" r:id="rId14"/>
    <p:sldId id="5081" r:id="rId15"/>
    <p:sldId id="5075" r:id="rId16"/>
    <p:sldId id="5077" r:id="rId17"/>
    <p:sldId id="5082" r:id="rId18"/>
  </p:sldIdLst>
  <p:sldSz cx="9144000" cy="6858000" type="screen4x3"/>
  <p:notesSz cx="10021888" cy="6889750"/>
  <p:defaultText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nl-be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nl-be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nl-be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nl-be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nl-be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nl-be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nl-be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nl-be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nl-be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scaleToFitPaper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smNativeData">
      <pr:guideOptions xmlns="smNativeData" xmlns:pr="smNativeData" xmlns:p15="http://schemas.microsoft.com/office/powerpoint/2012/main" xmlns:p14="http://schemas.microsoft.com/office/powerpoint/2010/main" xmlns:mc="http://schemas.openxmlformats.org/markup-compatibility/2006" dt="1767766894" snapToGrid="1" snapToBorders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458" y="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notesViewPr>
    <p:cSldViewPr>
      <p:cViewPr>
        <p:scale>
          <a:sx n="86" d="100"/>
          <a:sy n="86" d="100"/>
        </p:scale>
        <p:origin x="1450" y="212"/>
      </p:cViewPr>
      <p:guideLst/>
    </p:cSldViewPr>
  </p:notesViewPr>
  <p:gridSpacing cx="71755" cy="7175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mAAAAEwAAACYAAAAT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AAAAAC3GgAAHwIAABAAAAAmAAAACAAAAL+fAAAAAAAA"/>
              </a:ext>
            </a:extLst>
          </p:cNvSpPr>
          <p:nvPr>
            <p:ph type="hdr" sz="quarter"/>
          </p:nvPr>
        </p:nvSpPr>
        <p:spPr>
          <a:xfrm>
            <a:off x="0" y="0"/>
            <a:ext cx="4342765" cy="344805"/>
          </a:xfrm>
          <a:prstGeom prst="rect">
            <a:avLst/>
          </a:prstGeom>
        </p:spPr>
        <p:txBody>
          <a:bodyPr vert="horz" wrap="square" lIns="96520" tIns="48260" rIns="96520" bIns="48260" numCol="1" spcCol="215900" anchor="t">
            <a:prstTxWarp prst="textNoShape">
              <a:avLst/>
            </a:prstTxWarp>
          </a:bodyPr>
          <a:lstStyle>
            <a:lvl1pPr algn="l">
              <a:defRPr lang="nl-be" sz="1300" cap="none"/>
            </a:lvl1pPr>
            <a:lvl2pPr>
              <a:defRPr lang="nl-be" cap="none"/>
            </a:lvl2pPr>
            <a:lvl3pPr>
              <a:defRPr lang="nl-be" cap="none"/>
            </a:lvl3pPr>
            <a:lvl4pPr>
              <a:defRPr lang="nl-be" cap="none"/>
            </a:lvl4pPr>
            <a:lvl5pPr>
              <a:defRPr lang="nl-be" cap="none"/>
            </a:lvl5pPr>
            <a:lvl6pPr>
              <a:defRPr lang="nl-be" cap="none"/>
            </a:lvl6pPr>
            <a:lvl7pPr>
              <a:defRPr lang="nl-be" cap="none"/>
            </a:lvl7pPr>
            <a:lvl8pPr>
              <a:defRPr lang="nl-be" cap="none"/>
            </a:lvl8pPr>
            <a:lvl9pPr>
              <a:defRPr lang="nl-be" cap="none"/>
            </a:lvl9pPr>
          </a:lstStyle>
          <a:p>
            <a:pPr>
              <a:defRPr lang="nl-be"/>
            </a:pPr>
            <a:endParaRPr lang="en-us" cap="none"/>
          </a:p>
        </p:txBody>
      </p:sp>
      <p:sp>
        <p:nvSpPr>
          <p:cNvPr id="3" name="Date Placeholder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mAAAAEwAAACYAAAAT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7CIAAAAAAACjPQAAHwIAABAAAAAmAAAACAAAAL+fAAAAAAAA"/>
              </a:ext>
            </a:extLst>
          </p:cNvSpPr>
          <p:nvPr>
            <p:ph type="dt" sz="quarter" idx="10"/>
          </p:nvPr>
        </p:nvSpPr>
        <p:spPr>
          <a:xfrm>
            <a:off x="5676900" y="0"/>
            <a:ext cx="4342765" cy="344805"/>
          </a:xfrm>
          <a:prstGeom prst="rect">
            <a:avLst/>
          </a:prstGeom>
        </p:spPr>
        <p:txBody>
          <a:bodyPr vert="horz" wrap="square" lIns="96520" tIns="48260" rIns="96520" bIns="48260" numCol="1" spcCol="215900" anchor="t">
            <a:prstTxWarp prst="textNoShape">
              <a:avLst/>
            </a:prstTxWarp>
          </a:bodyPr>
          <a:lstStyle>
            <a:lvl1pPr algn="r">
              <a:defRPr lang="nl-be" sz="1300" cap="none"/>
            </a:lvl1pPr>
            <a:lvl2pPr>
              <a:defRPr lang="nl-be" cap="none"/>
            </a:lvl2pPr>
            <a:lvl3pPr>
              <a:defRPr lang="nl-be" cap="none"/>
            </a:lvl3pPr>
            <a:lvl4pPr>
              <a:defRPr lang="nl-be" cap="none"/>
            </a:lvl4pPr>
            <a:lvl5pPr>
              <a:defRPr lang="nl-be" cap="none"/>
            </a:lvl5pPr>
            <a:lvl6pPr>
              <a:defRPr lang="nl-be" cap="none"/>
            </a:lvl6pPr>
            <a:lvl7pPr>
              <a:defRPr lang="nl-be" cap="none"/>
            </a:lvl7pPr>
            <a:lvl8pPr>
              <a:defRPr lang="nl-be" cap="none"/>
            </a:lvl8pPr>
            <a:lvl9pPr>
              <a:defRPr lang="nl-be" cap="none"/>
            </a:lvl9pPr>
          </a:lstStyle>
          <a:p>
            <a:pPr>
              <a:defRPr lang="nl-be"/>
            </a:pPr>
            <a:fld id="{B2C751B2-FC5F-92A7-117F-0AF21F31E75F}" type="datetime1">
              <a:rPr lang="en-us" cap="none"/>
              <a:t>1/18/2026</a:t>
            </a:fld>
            <a:endParaRPr lang="en-us" cap="none"/>
          </a:p>
        </p:txBody>
      </p:sp>
      <p:sp>
        <p:nvSpPr>
          <p:cNvPr id="4" name="Footer Placeholder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mAAAAEwAAACYAAAAT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EIoAAC3GgAAYCoAABAAAAAmAAAACAAAAL+fAAAAAAAA"/>
              </a:ext>
            </a:extLst>
          </p:cNvSpPr>
          <p:nvPr>
            <p:ph type="ftr" sz="quarter" idx="11"/>
          </p:nvPr>
        </p:nvSpPr>
        <p:spPr>
          <a:xfrm>
            <a:off x="0" y="6544310"/>
            <a:ext cx="4342765" cy="344170"/>
          </a:xfrm>
          <a:prstGeom prst="rect">
            <a:avLst/>
          </a:prstGeom>
        </p:spPr>
        <p:txBody>
          <a:bodyPr vert="horz" wrap="square" lIns="96520" tIns="48260" rIns="96520" bIns="48260" numCol="1" spcCol="215900" anchor="b">
            <a:prstTxWarp prst="textNoShape">
              <a:avLst/>
            </a:prstTxWarp>
          </a:bodyPr>
          <a:lstStyle>
            <a:lvl1pPr algn="l">
              <a:defRPr lang="nl-be" sz="1300" cap="none"/>
            </a:lvl1pPr>
            <a:lvl2pPr>
              <a:defRPr lang="nl-be" cap="none"/>
            </a:lvl2pPr>
            <a:lvl3pPr>
              <a:defRPr lang="nl-be" cap="none"/>
            </a:lvl3pPr>
            <a:lvl4pPr>
              <a:defRPr lang="nl-be" cap="none"/>
            </a:lvl4pPr>
            <a:lvl5pPr>
              <a:defRPr lang="nl-be" cap="none"/>
            </a:lvl5pPr>
            <a:lvl6pPr>
              <a:defRPr lang="nl-be" cap="none"/>
            </a:lvl6pPr>
            <a:lvl7pPr>
              <a:defRPr lang="nl-be" cap="none"/>
            </a:lvl7pPr>
            <a:lvl8pPr>
              <a:defRPr lang="nl-be" cap="none"/>
            </a:lvl8pPr>
            <a:lvl9pPr>
              <a:defRPr lang="nl-be" cap="none"/>
            </a:lvl9pPr>
          </a:lstStyle>
          <a:p>
            <a:pPr>
              <a:defRPr lang="nl-be"/>
            </a:pPr>
            <a:endParaRPr lang="en-us" cap="none"/>
          </a:p>
        </p:txBody>
      </p:sp>
      <p:sp>
        <p:nvSpPr>
          <p:cNvPr id="5" name="Slide Number Placeholder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mAAAAEwAAACYAAAAT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7CIAAEIoAACjPQAAYCoAABAAAAAmAAAACAAAAL+fAAAAAAAA"/>
              </a:ext>
            </a:extLst>
          </p:cNvSpPr>
          <p:nvPr>
            <p:ph type="sldNum" sz="quarter" idx="12"/>
          </p:nvPr>
        </p:nvSpPr>
        <p:spPr>
          <a:xfrm>
            <a:off x="5676900" y="6544310"/>
            <a:ext cx="4342765" cy="344170"/>
          </a:xfrm>
          <a:prstGeom prst="rect">
            <a:avLst/>
          </a:prstGeom>
        </p:spPr>
        <p:txBody>
          <a:bodyPr vert="horz" wrap="square" lIns="96520" tIns="48260" rIns="96520" bIns="48260" numCol="1" spcCol="215900" anchor="b">
            <a:prstTxWarp prst="textNoShape">
              <a:avLst/>
            </a:prstTxWarp>
          </a:bodyPr>
          <a:lstStyle>
            <a:lvl1pPr algn="r">
              <a:defRPr lang="nl-be" sz="1300" cap="none"/>
            </a:lvl1pPr>
            <a:lvl2pPr>
              <a:defRPr lang="nl-be" cap="none"/>
            </a:lvl2pPr>
            <a:lvl3pPr>
              <a:defRPr lang="nl-be" cap="none"/>
            </a:lvl3pPr>
            <a:lvl4pPr>
              <a:defRPr lang="nl-be" cap="none"/>
            </a:lvl4pPr>
            <a:lvl5pPr>
              <a:defRPr lang="nl-be" cap="none"/>
            </a:lvl5pPr>
            <a:lvl6pPr>
              <a:defRPr lang="nl-be" cap="none"/>
            </a:lvl6pPr>
            <a:lvl7pPr>
              <a:defRPr lang="nl-be" cap="none"/>
            </a:lvl7pPr>
            <a:lvl8pPr>
              <a:defRPr lang="nl-be" cap="none"/>
            </a:lvl8pPr>
            <a:lvl9pPr>
              <a:defRPr lang="nl-be" cap="none"/>
            </a:lvl9pPr>
          </a:lstStyle>
          <a:p>
            <a:pPr>
              <a:defRPr lang="nl-be"/>
            </a:pPr>
            <a:fld id="{B2C70312-5C5F-92F5-117F-AAA04D31E7FF}" type="slidenum">
              <a:rPr lang="en-us" cap="none"/>
              <a:t>‹nr.›</a:t>
            </a:fld>
            <a:endParaRPr lang="en-us" cap="non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mAAAAEwAAACYAAAAT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AAAAAC3GgAAHwIAABAAAAAmAAAACAAAAL+fAAAAAAAA"/>
              </a:ext>
            </a:extLst>
          </p:cNvSpPr>
          <p:nvPr>
            <p:ph type="hdr" sz="quarter"/>
          </p:nvPr>
        </p:nvSpPr>
        <p:spPr>
          <a:xfrm>
            <a:off x="0" y="0"/>
            <a:ext cx="4342765" cy="344805"/>
          </a:xfrm>
          <a:prstGeom prst="rect">
            <a:avLst/>
          </a:prstGeom>
        </p:spPr>
        <p:txBody>
          <a:bodyPr vert="horz" wrap="square" lIns="96520" tIns="48260" rIns="96520" bIns="48260" numCol="1" spcCol="215900" anchor="t">
            <a:prstTxWarp prst="textNoShape">
              <a:avLst/>
            </a:prstTxWarp>
          </a:bodyPr>
          <a:lstStyle>
            <a:lvl1pPr algn="l">
              <a:defRPr lang="nl-be" sz="1300" cap="none"/>
            </a:lvl1pPr>
            <a:lvl2pPr>
              <a:defRPr lang="nl-be" cap="none"/>
            </a:lvl2pPr>
            <a:lvl3pPr>
              <a:defRPr lang="nl-be" cap="none"/>
            </a:lvl3pPr>
            <a:lvl4pPr>
              <a:defRPr lang="nl-be" cap="none"/>
            </a:lvl4pPr>
            <a:lvl5pPr>
              <a:defRPr lang="nl-be" cap="none"/>
            </a:lvl5pPr>
            <a:lvl6pPr>
              <a:defRPr lang="nl-be" cap="none"/>
            </a:lvl6pPr>
            <a:lvl7pPr>
              <a:defRPr lang="nl-be" cap="none"/>
            </a:lvl7pPr>
            <a:lvl8pPr>
              <a:defRPr lang="nl-be" cap="none"/>
            </a:lvl8pPr>
            <a:lvl9pPr>
              <a:defRPr lang="nl-be" cap="none"/>
            </a:lvl9pPr>
          </a:lstStyle>
          <a:p>
            <a:pPr>
              <a:defRPr lang="nl-be"/>
            </a:pPr>
            <a:endParaRPr/>
          </a:p>
        </p:txBody>
      </p:sp>
      <p:sp>
        <p:nvSpPr>
          <p:cNvPr id="3" name="Tijdelijke aanduiding voor datum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mAAAAEwAAACYAAAAT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7CIAAAAAAACjPQAAHwIAABAAAAAmAAAACAAAAL+fAAAAAAAA"/>
              </a:ext>
            </a:extLst>
          </p:cNvSpPr>
          <p:nvPr>
            <p:ph type="dt" idx="10"/>
          </p:nvPr>
        </p:nvSpPr>
        <p:spPr>
          <a:xfrm>
            <a:off x="5676900" y="0"/>
            <a:ext cx="4342765" cy="344805"/>
          </a:xfrm>
          <a:prstGeom prst="rect">
            <a:avLst/>
          </a:prstGeom>
        </p:spPr>
        <p:txBody>
          <a:bodyPr vert="horz" wrap="square" lIns="96520" tIns="48260" rIns="96520" bIns="48260" numCol="1" spcCol="215900" anchor="t">
            <a:prstTxWarp prst="textNoShape">
              <a:avLst/>
            </a:prstTxWarp>
          </a:bodyPr>
          <a:lstStyle>
            <a:lvl1pPr algn="r">
              <a:defRPr lang="nl-be" sz="1300" cap="none"/>
            </a:lvl1pPr>
            <a:lvl2pPr>
              <a:defRPr lang="nl-be" cap="none"/>
            </a:lvl2pPr>
            <a:lvl3pPr>
              <a:defRPr lang="nl-be" cap="none"/>
            </a:lvl3pPr>
            <a:lvl4pPr>
              <a:defRPr lang="nl-be" cap="none"/>
            </a:lvl4pPr>
            <a:lvl5pPr>
              <a:defRPr lang="nl-be" cap="none"/>
            </a:lvl5pPr>
            <a:lvl6pPr>
              <a:defRPr lang="nl-be" cap="none"/>
            </a:lvl6pPr>
            <a:lvl7pPr>
              <a:defRPr lang="nl-be" cap="none"/>
            </a:lvl7pPr>
            <a:lvl8pPr>
              <a:defRPr lang="nl-be" cap="none"/>
            </a:lvl8pPr>
            <a:lvl9pPr>
              <a:defRPr lang="nl-be" cap="none"/>
            </a:lvl9pPr>
          </a:lstStyle>
          <a:p>
            <a:pPr>
              <a:defRPr lang="nl-be"/>
            </a:pPr>
            <a:fld id="{B2C72C6B-255F-92DA-117F-D38F6231E786}" type="datetime1">
              <a:t>18/01/2026</a:t>
            </a:fld>
            <a:endParaRPr/>
          </a:p>
        </p:txBody>
      </p:sp>
      <p:sp>
        <p:nvSpPr>
          <p:cNvPr id="4" name="Tijdelijke aanduiding voor dia-afbeelding 3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C0AAAAAmAAAAEwAAACYAAAAT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OhQAAC0DAABtKQAAExMAABAAAAAmAAAACAAAAL8fAAD/HwAA"/>
              </a:ext>
            </a:extLst>
          </p:cNvSpPr>
          <p:nvPr>
            <p:ph type="sldImg" idx="2"/>
          </p:nvPr>
        </p:nvSpPr>
        <p:spPr>
          <a:xfrm>
            <a:off x="3288030" y="516255"/>
            <a:ext cx="3446145" cy="2584450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headEnd type="none"/>
            <a:tailEnd type="none"/>
          </a:ln>
        </p:spPr>
        <p:txBody>
          <a:bodyPr vert="horz" wrap="square" lIns="96520" tIns="48260" rIns="96520" bIns="48260" numCol="1" spcCol="215900" anchor="ctr">
            <a:prstTxWarp prst="textNoShape">
              <a:avLst/>
            </a:prstTxWarp>
          </a:bodyPr>
          <a:lstStyle/>
          <a:p>
            <a:pPr>
              <a:defRPr lang="nl-be"/>
            </a:pPr>
            <a:endParaRPr/>
          </a:p>
        </p:txBody>
      </p:sp>
      <p:sp>
        <p:nvSpPr>
          <p:cNvPr id="5" name="Tijdelijke aanduiding voor notities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mAAAAEwAAACYAAAAT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gYAACIUAAB8NwAANCcAABAAAAAmAAAACAAAAL8fAAD/HwAA"/>
              </a:ext>
            </a:extLst>
          </p:cNvSpPr>
          <p:nvPr>
            <p:ph type="body" idx="3"/>
          </p:nvPr>
        </p:nvSpPr>
        <p:spPr>
          <a:xfrm>
            <a:off x="1002030" y="3272790"/>
            <a:ext cx="8017510" cy="3100070"/>
          </a:xfrm>
          <a:prstGeom prst="rect">
            <a:avLst/>
          </a:prstGeom>
          <a:noFill/>
          <a:ln>
            <a:noFill/>
          </a:ln>
        </p:spPr>
        <p:txBody>
          <a:bodyPr vert="horz" wrap="square" lIns="96520" tIns="48260" rIns="96520" bIns="48260" numCol="1" spcCol="215900" anchor="t">
            <a:prstTxWarp prst="textNoShape">
              <a:avLst/>
            </a:prstTxWarp>
          </a:bodyPr>
          <a:lstStyle/>
          <a:p>
            <a:pPr>
              <a:defRPr lang="nl-be"/>
            </a:pPr>
            <a:r>
              <a:rPr lang="nl-nl" cap="none"/>
              <a:t>Klik om de modelstijlen te bewerken</a:t>
            </a:r>
          </a:p>
          <a:p>
            <a:pPr lvl="1">
              <a:defRPr lang="nl-be"/>
            </a:pPr>
            <a:r>
              <a:rPr lang="nl-nl" cap="none"/>
              <a:t>Tweede niveau</a:t>
            </a:r>
          </a:p>
          <a:p>
            <a:pPr lvl="2">
              <a:defRPr lang="nl-be"/>
            </a:pPr>
            <a:r>
              <a:rPr lang="nl-nl" cap="none"/>
              <a:t>Derde niveau</a:t>
            </a:r>
          </a:p>
          <a:p>
            <a:pPr lvl="3">
              <a:defRPr lang="nl-be"/>
            </a:pPr>
            <a:r>
              <a:rPr lang="nl-nl" cap="none"/>
              <a:t>Vierde niveau</a:t>
            </a:r>
          </a:p>
          <a:p>
            <a:pPr lvl="4">
              <a:defRPr lang="nl-be"/>
            </a:pPr>
            <a:r>
              <a:rPr lang="nl-nl" cap="none"/>
              <a:t>Vijfde niveau</a:t>
            </a:r>
          </a:p>
        </p:txBody>
      </p:sp>
      <p:sp>
        <p:nvSpPr>
          <p:cNvPr id="6" name="Tijdelijke aanduiding voor voettekst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mAAAAEwAAACYAAAAT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AAAAAEIoAAC3GgAAYCoAABAAAAAmAAAACAAAAL+fAAD/HwAA"/>
              </a:ext>
            </a:extLst>
          </p:cNvSpPr>
          <p:nvPr>
            <p:ph type="ftr" sz="quarter" idx="11"/>
          </p:nvPr>
        </p:nvSpPr>
        <p:spPr>
          <a:xfrm>
            <a:off x="0" y="6544310"/>
            <a:ext cx="4342765" cy="344170"/>
          </a:xfrm>
          <a:prstGeom prst="rect">
            <a:avLst/>
          </a:prstGeom>
          <a:noFill/>
          <a:ln>
            <a:noFill/>
          </a:ln>
        </p:spPr>
        <p:txBody>
          <a:bodyPr vert="horz" wrap="square" lIns="96520" tIns="48260" rIns="96520" bIns="48260" numCol="1" spcCol="215900" anchor="b">
            <a:prstTxWarp prst="textNoShape">
              <a:avLst/>
            </a:prstTxWarp>
          </a:bodyPr>
          <a:lstStyle>
            <a:lvl1pPr algn="l">
              <a:defRPr lang="nl-be" sz="1300" cap="none"/>
            </a:lvl1pPr>
            <a:lvl2pPr>
              <a:defRPr lang="nl-be" cap="none"/>
            </a:lvl2pPr>
            <a:lvl3pPr>
              <a:defRPr lang="nl-be" cap="none"/>
            </a:lvl3pPr>
            <a:lvl4pPr>
              <a:defRPr lang="nl-be" cap="none"/>
            </a:lvl4pPr>
            <a:lvl5pPr>
              <a:defRPr lang="nl-be" cap="none"/>
            </a:lvl5pPr>
            <a:lvl6pPr>
              <a:defRPr lang="nl-be" cap="none"/>
            </a:lvl6pPr>
            <a:lvl7pPr>
              <a:defRPr lang="nl-be" cap="none"/>
            </a:lvl7pPr>
            <a:lvl8pPr>
              <a:defRPr lang="nl-be" cap="none"/>
            </a:lvl8pPr>
            <a:lvl9pPr>
              <a:defRPr lang="nl-be" cap="none"/>
            </a:lvl9pPr>
          </a:lstStyle>
          <a:p>
            <a:pPr>
              <a:defRPr lang="nl-be"/>
            </a:pPr>
            <a:endParaRPr/>
          </a:p>
        </p:txBody>
      </p:sp>
      <p:sp>
        <p:nvSpPr>
          <p:cNvPr id="7" name="Tijdelijke aanduiding voor dianummer 6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mAAAAEwAAACYAAAAT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7CIAAEIoAACjPQAAYCoAABAAAAAmAAAACAAAAL+fAAD/HwAA"/>
              </a:ext>
            </a:extLst>
          </p:cNvSpPr>
          <p:nvPr>
            <p:ph type="sldNum" sz="quarter" idx="12"/>
          </p:nvPr>
        </p:nvSpPr>
        <p:spPr>
          <a:xfrm>
            <a:off x="5676900" y="6544310"/>
            <a:ext cx="4342765" cy="344170"/>
          </a:xfrm>
          <a:prstGeom prst="rect">
            <a:avLst/>
          </a:prstGeom>
          <a:noFill/>
          <a:ln>
            <a:noFill/>
          </a:ln>
        </p:spPr>
        <p:txBody>
          <a:bodyPr vert="horz" wrap="square" lIns="96520" tIns="48260" rIns="96520" bIns="48260" numCol="1" spcCol="215900" anchor="b">
            <a:prstTxWarp prst="textNoShape">
              <a:avLst/>
            </a:prstTxWarp>
          </a:bodyPr>
          <a:lstStyle>
            <a:lvl1pPr algn="r">
              <a:defRPr lang="nl-be" sz="1300" cap="none"/>
            </a:lvl1pPr>
            <a:lvl2pPr>
              <a:defRPr lang="nl-be" cap="none"/>
            </a:lvl2pPr>
            <a:lvl3pPr>
              <a:defRPr lang="nl-be" cap="none"/>
            </a:lvl3pPr>
            <a:lvl4pPr>
              <a:defRPr lang="nl-be" cap="none"/>
            </a:lvl4pPr>
            <a:lvl5pPr>
              <a:defRPr lang="nl-be" cap="none"/>
            </a:lvl5pPr>
            <a:lvl6pPr>
              <a:defRPr lang="nl-be" cap="none"/>
            </a:lvl6pPr>
            <a:lvl7pPr>
              <a:defRPr lang="nl-be" cap="none"/>
            </a:lvl7pPr>
            <a:lvl8pPr>
              <a:defRPr lang="nl-be" cap="none"/>
            </a:lvl8pPr>
            <a:lvl9pPr>
              <a:defRPr lang="nl-be" cap="none"/>
            </a:lvl9pPr>
          </a:lstStyle>
          <a:p>
            <a:pPr>
              <a:defRPr lang="nl-be"/>
            </a:pPr>
            <a:fld id="{B2C74511-5F5F-92B3-117F-A9E60B31E7FC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nl-be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nl-be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nl-be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nl-be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nl-be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nl-be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nl-be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nl-be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nl-be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C0AAAAAmAAAAEwAAACYAAAAT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OhQAAC0DAABtKQAAExMAABAAAAAmAAAACAAAAAEOAAAAAAAA"/>
              </a:ext>
            </a:extLst>
          </p:cNvSpPr>
          <p:nvPr>
            <p:ph type="sldImg"/>
          </p:nvPr>
        </p:nvSpPr>
        <p:spPr>
          <a:xfrm>
            <a:off x="3288030" y="516255"/>
            <a:ext cx="3446145" cy="2584450"/>
          </a:xfrm>
        </p:spPr>
      </p:sp>
      <p:sp>
        <p:nvSpPr>
          <p:cNvPr id="3" name="Tijdelijke aanduiding voor notities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mAAAAEwAAACYAAAAT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gYAACIUAAB8NwAANCcAABAAAAAmAAAACAAAAL8eAAAAAAAA"/>
              </a:ext>
            </a:extLst>
          </p:cNvSpPr>
          <p:nvPr>
            <p:ph type="body" idx="1"/>
          </p:nvPr>
        </p:nvSpPr>
        <p:spPr>
          <a:xfrm>
            <a:off x="1002030" y="3272790"/>
            <a:ext cx="8017510" cy="3100070"/>
          </a:xfrm>
        </p:spPr>
        <p:txBody>
          <a:bodyPr vert="horz" wrap="square" lIns="96520" tIns="48260" rIns="96520" bIns="48260" numCol="1" spcCol="215900" anchor="t">
            <a:prstTxWarp prst="textNoShape">
              <a:avLst/>
            </a:prstTxWarp>
          </a:bodyPr>
          <a:lstStyle/>
          <a:p>
            <a:pPr>
              <a:defRPr lang="nl-be"/>
            </a:pPr>
            <a:endParaRPr/>
          </a:p>
        </p:txBody>
      </p:sp>
      <p:sp>
        <p:nvSpPr>
          <p:cNvPr id="4" name="Tijdelijke aanduiding voor dianummer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mAAAAEwAAACYAAAAT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7CIAAEIoAACjPQAAYCoAABAAAAAmAAAACAAAAAEOAAAAAAAA"/>
              </a:ext>
            </a:extLst>
          </p:cNvSpPr>
          <p:nvPr>
            <p:ph type="sldNum" sz="quarter" idx="12"/>
          </p:nvPr>
        </p:nvSpPr>
        <p:spPr>
          <a:xfrm>
            <a:off x="5676900" y="6544310"/>
            <a:ext cx="4342765" cy="344170"/>
          </a:xfrm>
        </p:spPr>
        <p:txBody>
          <a:bodyPr/>
          <a:lstStyle/>
          <a:p>
            <a:pPr>
              <a:defRPr lang="nl-be"/>
            </a:pPr>
            <a:fld id="{B2C756B3-FD5F-92A0-117F-0BF51831E75E}" type="slidenum">
              <a:t>1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C0AAAAAmAAAAEwAAACYAAAAT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OhQAAC0DAABtKQAAExMAABAAAAAmAAAACAAAAAEOAAAAAAAA"/>
              </a:ext>
            </a:extLst>
          </p:cNvSpPr>
          <p:nvPr>
            <p:ph type="sldImg"/>
          </p:nvPr>
        </p:nvSpPr>
        <p:spPr>
          <a:xfrm>
            <a:off x="3288030" y="516255"/>
            <a:ext cx="3446145" cy="2584450"/>
          </a:xfrm>
        </p:spPr>
      </p:sp>
      <p:sp>
        <p:nvSpPr>
          <p:cNvPr id="3" name="Tijdelijke aanduiding voor notities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mAAAAEwAAACYAAAAT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gYAACIUAAB8NwAANCcAABAAAAAmAAAACAAAAL8eAAAAAAAA"/>
              </a:ext>
            </a:extLst>
          </p:cNvSpPr>
          <p:nvPr>
            <p:ph type="body" idx="1"/>
          </p:nvPr>
        </p:nvSpPr>
        <p:spPr>
          <a:xfrm>
            <a:off x="1002030" y="3272790"/>
            <a:ext cx="8017510" cy="3100070"/>
          </a:xfrm>
        </p:spPr>
        <p:txBody>
          <a:bodyPr vert="horz" wrap="square" lIns="96520" tIns="48260" rIns="96520" bIns="48260" numCol="1" spcCol="215900" anchor="t">
            <a:prstTxWarp prst="textNoShape">
              <a:avLst/>
            </a:prstTxWarp>
          </a:bodyPr>
          <a:lstStyle/>
          <a:p>
            <a:pPr>
              <a:defRPr lang="nl-be"/>
            </a:pPr>
            <a:endParaRPr/>
          </a:p>
        </p:txBody>
      </p:sp>
      <p:sp>
        <p:nvSpPr>
          <p:cNvPr id="4" name="Tijdelijke aanduiding voor dianummer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mAAAAEwAAACYAAAAT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7CIAAEIoAACjPQAAYCoAABAAAAAmAAAACAAAAAEOAAAAAAAA"/>
              </a:ext>
            </a:extLst>
          </p:cNvSpPr>
          <p:nvPr>
            <p:ph type="sldNum" sz="quarter" idx="12"/>
          </p:nvPr>
        </p:nvSpPr>
        <p:spPr>
          <a:xfrm>
            <a:off x="5676900" y="6544310"/>
            <a:ext cx="4342765" cy="344170"/>
          </a:xfrm>
        </p:spPr>
        <p:txBody>
          <a:bodyPr/>
          <a:lstStyle/>
          <a:p>
            <a:pPr>
              <a:defRPr lang="nl-be"/>
            </a:pPr>
            <a:fld id="{B2C704EF-A15F-92F2-117F-57A74A31E702}" type="slidenum">
              <a:t>2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BsNAAAINAAAJhYAABAAAAAmAAAACAAAAAEAAAAAAAAA"/>
              </a:ext>
            </a:extLst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>
              <a:defRPr lang="nl-be"/>
            </a:pPr>
            <a:r>
              <a:rPr lang="nl-nl" cap="none"/>
              <a:t>Klik om de stijl te bewerken</a:t>
            </a:r>
          </a:p>
        </p:txBody>
      </p:sp>
      <p:sp>
        <p:nvSpPr>
          <p:cNvPr id="3" name="Ondertitel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AgAAOgXAADQLwAAsCIAABAAAAAmAAAACAAAAAGAAAAAAAAA"/>
              </a:ext>
            </a:extLst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lang="nl-be" cap="none">
                <a:solidFill>
                  <a:srgbClr val="8C8C8C"/>
                </a:solidFill>
              </a:defRPr>
            </a:lvl1pPr>
            <a:lvl2pPr marL="457200" indent="0" algn="ctr">
              <a:buNone/>
              <a:defRPr lang="nl-be" cap="none">
                <a:solidFill>
                  <a:srgbClr val="8C8C8C"/>
                </a:solidFill>
              </a:defRPr>
            </a:lvl2pPr>
            <a:lvl3pPr marL="914400" indent="0" algn="ctr">
              <a:buNone/>
              <a:defRPr lang="nl-be" cap="none">
                <a:solidFill>
                  <a:srgbClr val="8C8C8C"/>
                </a:solidFill>
              </a:defRPr>
            </a:lvl3pPr>
            <a:lvl4pPr marL="1371600" indent="0" algn="ctr">
              <a:buNone/>
              <a:defRPr lang="nl-be" cap="none">
                <a:solidFill>
                  <a:srgbClr val="8C8C8C"/>
                </a:solidFill>
              </a:defRPr>
            </a:lvl4pPr>
            <a:lvl5pPr marL="1828800" indent="0" algn="ctr">
              <a:buNone/>
              <a:defRPr lang="nl-be" cap="none">
                <a:solidFill>
                  <a:srgbClr val="8C8C8C"/>
                </a:solidFill>
              </a:defRPr>
            </a:lvl5pPr>
            <a:lvl6pPr marL="2286000" indent="0" algn="ctr">
              <a:buNone/>
              <a:defRPr lang="nl-be" cap="none">
                <a:solidFill>
                  <a:srgbClr val="8C8C8C"/>
                </a:solidFill>
              </a:defRPr>
            </a:lvl6pPr>
            <a:lvl7pPr marL="2743200" indent="0" algn="ctr">
              <a:buNone/>
              <a:defRPr lang="nl-be" cap="none">
                <a:solidFill>
                  <a:srgbClr val="8C8C8C"/>
                </a:solidFill>
              </a:defRPr>
            </a:lvl7pPr>
            <a:lvl8pPr marL="3200400" indent="0" algn="ctr">
              <a:buNone/>
              <a:defRPr lang="nl-be" cap="none">
                <a:solidFill>
                  <a:srgbClr val="8C8C8C"/>
                </a:solidFill>
              </a:defRPr>
            </a:lvl8pPr>
            <a:lvl9pPr marL="3657600" indent="0" algn="ctr">
              <a:buNone/>
              <a:defRPr lang="nl-be" cap="none">
                <a:solidFill>
                  <a:srgbClr val="8C8C8C"/>
                </a:solidFill>
              </a:defRPr>
            </a:lvl9pPr>
          </a:lstStyle>
          <a:p>
            <a:pPr>
              <a:defRPr lang="nl-be"/>
            </a:pPr>
            <a:r>
              <a:rPr lang="nl-nl" cap="none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nl-be"/>
            </a:pPr>
            <a:fld id="{B2C75EE1-AF5F-92A8-117F-59FD1031E70C}" type="datetime1">
              <a:t>18/01/2026</a:t>
            </a:fld>
            <a:endParaRPr/>
          </a:p>
        </p:txBody>
      </p:sp>
      <p:sp>
        <p:nvSpPr>
          <p:cNvPr id="5" name="Tijdelijke aanduiding voor voettekst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6" name="Tijdelijke aanduiding voor dianummer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3BE3-AD5F-92CD-117F-5B987531E70E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LEBAABwNQAAuQ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nl-be"/>
            </a:pPr>
            <a:r>
              <a:rPr lang="nl-nl" cap="none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Q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NgJAABwNQAAsCUAABAAAAAmAAAACAAAAD4QAAAAAAAA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nl-be"/>
            </a:pPr>
            <a:r>
              <a:rPr lang="nl-nl" cap="none"/>
              <a:t>Klik om de modelstijlen te bewerken</a:t>
            </a:r>
          </a:p>
          <a:p>
            <a:pPr lvl="1">
              <a:defRPr lang="nl-be"/>
            </a:pPr>
            <a:r>
              <a:rPr lang="nl-nl" cap="none"/>
              <a:t>Tweede niveau</a:t>
            </a:r>
          </a:p>
          <a:p>
            <a:pPr lvl="2">
              <a:defRPr lang="nl-be"/>
            </a:pPr>
            <a:r>
              <a:rPr lang="nl-nl" cap="none"/>
              <a:t>Derde niveau</a:t>
            </a:r>
          </a:p>
          <a:p>
            <a:pPr lvl="3">
              <a:defRPr lang="nl-be"/>
            </a:pPr>
            <a:r>
              <a:rPr lang="nl-nl" cap="none"/>
              <a:t>Vierde niveau</a:t>
            </a:r>
          </a:p>
          <a:p>
            <a:pPr lvl="4">
              <a:defRPr lang="nl-be"/>
            </a:pPr>
            <a:r>
              <a:rPr lang="nl-nl" cap="none"/>
              <a:t>Vijfde niveau</a:t>
            </a:r>
          </a:p>
        </p:txBody>
      </p:sp>
      <p:sp>
        <p:nvSpPr>
          <p:cNvPr id="4" name="Tijdelijke aanduiding voor datum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nl-be"/>
            </a:pPr>
            <a:fld id="{B2C7441E-505F-92B2-117F-A6E70A31E7F3}" type="datetime1">
              <a:t>18/01/2026</a:t>
            </a:fld>
            <a:endParaRPr/>
          </a:p>
        </p:txBody>
      </p:sp>
      <p:sp>
        <p:nvSpPr>
          <p:cNvPr id="5" name="Tijdelijke aanduiding voor voettekst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6" name="Tijdelijke aanduiding voor dianummer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7BF3-BD5F-928D-117F-4BD83531E71E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Q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CgAALEBAABwNQAAsCUAABAAAAAmAAAACAAAAD8QAAAAAAAA"/>
              </a:ext>
            </a:extLst>
          </p:cNvSpPr>
          <p:nvPr>
            <p:ph type="title"/>
          </p:nvPr>
        </p:nvSpPr>
        <p:spPr>
          <a:xfrm>
            <a:off x="6629400" y="274955"/>
            <a:ext cx="2057400" cy="5851525"/>
          </a:xfrm>
        </p:spPr>
        <p:txBody>
          <a:bodyPr vert="vert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nl-be"/>
            </a:pPr>
            <a:r>
              <a:rPr lang="nl-nl" cap="none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Q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LEBAADYJwAAsCUAABAAAAAmAAAACAAAAD8QAAAAAAAA"/>
              </a:ext>
            </a:extLst>
          </p:cNvSpPr>
          <p:nvPr>
            <p:ph idx="1"/>
          </p:nvPr>
        </p:nvSpPr>
        <p:spPr>
          <a:xfrm>
            <a:off x="457200" y="274955"/>
            <a:ext cx="6019800" cy="5851525"/>
          </a:xfrm>
        </p:spPr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nl-be"/>
            </a:pPr>
            <a:r>
              <a:rPr lang="nl-nl" cap="none"/>
              <a:t>Klik om de modelstijlen te bewerken</a:t>
            </a:r>
          </a:p>
          <a:p>
            <a:pPr lvl="1">
              <a:defRPr lang="nl-be"/>
            </a:pPr>
            <a:r>
              <a:rPr lang="nl-nl" cap="none"/>
              <a:t>Tweede niveau</a:t>
            </a:r>
          </a:p>
          <a:p>
            <a:pPr lvl="2">
              <a:defRPr lang="nl-be"/>
            </a:pPr>
            <a:r>
              <a:rPr lang="nl-nl" cap="none"/>
              <a:t>Derde niveau</a:t>
            </a:r>
          </a:p>
          <a:p>
            <a:pPr lvl="3">
              <a:defRPr lang="nl-be"/>
            </a:pPr>
            <a:r>
              <a:rPr lang="nl-nl" cap="none"/>
              <a:t>Vierde niveau</a:t>
            </a:r>
          </a:p>
          <a:p>
            <a:pPr lvl="4">
              <a:defRPr lang="nl-be"/>
            </a:pPr>
            <a:r>
              <a:rPr lang="nl-nl" cap="none"/>
              <a:t>Vijfde niveau</a:t>
            </a:r>
          </a:p>
        </p:txBody>
      </p:sp>
      <p:sp>
        <p:nvSpPr>
          <p:cNvPr id="4" name="Tijdelijke aanduiding voor datum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nl-be"/>
            </a:pPr>
            <a:fld id="{B2C72FD9-975F-92D9-117F-618C6131E734}" type="datetime1">
              <a:t>18/01/2026</a:t>
            </a:fld>
            <a:endParaRPr/>
          </a:p>
        </p:txBody>
      </p:sp>
      <p:sp>
        <p:nvSpPr>
          <p:cNvPr id="5" name="Tijdelijke aanduiding voor voettekst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6" name="Tijdelijke aanduiding voor dianummer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44F6-B85F-92B2-117F-4EE70A31E71B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UAABoNAABgRQAAJhYAABAAAAAmAAAACAAAAAEQAAD//8EB"/>
              </a:ext>
            </a:extLst>
          </p:cNvSpPr>
          <p:nvPr>
            <p:ph type="ctrTitle"/>
          </p:nvPr>
        </p:nvSpPr>
        <p:spPr>
          <a:xfrm>
            <a:off x="914400" y="2129790"/>
            <a:ext cx="10363200" cy="1470660"/>
          </a:xfr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nl-be"/>
            </a:pPr>
            <a:r>
              <a:t>Click to edit Master title style</a:t>
            </a:r>
          </a:p>
        </p:txBody>
      </p:sp>
      <p:sp>
        <p:nvSpPr>
          <p:cNvPr id="3" name="SlideSubtitle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QAsAAOgXAADAPwAAsCIAABAAAAAmAAAACAAAAAEQAAD//8EB"/>
              </a:ext>
            </a:extLst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 marL="0" marR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t>Click to edit Master subtitle style</a:t>
            </a:r>
          </a:p>
        </p:txBody>
      </p:sp>
      <p:sp>
        <p:nvSpPr>
          <p:cNvPr id="4" name="DateTime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QAAD//8EB"/>
              </a:ext>
            </a:extLst>
          </p:cNvSpPr>
          <p:nvPr>
            <p:ph type="dt" sz="quarter" idx="10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nl-be"/>
            </a:pPr>
            <a:fld id="{B2C72099-D75F-92D6-117F-21836E31E774}" type="datetime1">
              <a:t>18/01/2026</a:t>
            </a:fld>
            <a:endParaRPr/>
          </a:p>
        </p:txBody>
      </p:sp>
      <p:sp>
        <p:nvSpPr>
          <p:cNvPr id="5" name="Foot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QAAD//8EB"/>
              </a:ext>
            </a:extLst>
          </p:cNvSpPr>
          <p:nvPr>
            <p:ph type="ftr" sz="quarter" idx="11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nl-be"/>
            </a:pPr>
            <a:endParaRPr/>
          </a:p>
        </p:txBody>
      </p:sp>
      <p:sp>
        <p:nvSpPr>
          <p:cNvPr id="6" name="SlideNumb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QAAD//8EB"/>
              </a:ext>
            </a:extLst>
          </p:cNvSpPr>
          <p:nvPr>
            <p:ph type="sldNum" sz="quarter" idx="12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nl-be"/>
            </a:pPr>
            <a:fld id="{B2C76BD3-9D5F-929D-117F-6BC82531E73E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titel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LABAABARwAAuA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nl-be"/>
            </a:pPr>
            <a:r>
              <a:t>Click to edit Master title style</a:t>
            </a:r>
          </a:p>
        </p:txBody>
      </p:sp>
      <p:sp>
        <p:nvSpPr>
          <p:cNvPr id="3" name="Diatekst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NgJAABARwAAsCUAABAAAAAmAAAACAAAAAAAAAAAAAAA"/>
              </a:ext>
            </a:extLst>
          </p:cNvSpPr>
          <p:nvPr>
            <p:ph idx="1"/>
          </p:nvPr>
        </p:nvSpPr>
        <p:spPr/>
        <p:txBody>
          <a:bodyPr/>
          <a:lstStyle/>
          <a:p>
            <a:pPr>
              <a:defRPr lang="nl-be"/>
            </a:pPr>
            <a:r>
              <a:t>Click to edit Master text styles</a:t>
            </a:r>
          </a:p>
          <a:p>
            <a:pPr lvl="1">
              <a:defRPr lang="nl-be"/>
            </a:pPr>
            <a:r>
              <a:t>Second level</a:t>
            </a:r>
          </a:p>
          <a:p>
            <a:pPr lvl="2">
              <a:defRPr lang="nl-be"/>
            </a:pPr>
            <a:r>
              <a:t>Third level</a:t>
            </a:r>
          </a:p>
          <a:p>
            <a:pPr lvl="3">
              <a:defRPr lang="nl-be"/>
            </a:pPr>
            <a:r>
              <a:t>Fourth level</a:t>
            </a:r>
          </a:p>
          <a:p>
            <a:pPr lvl="4">
              <a:defRPr lang="nl-be"/>
            </a:pPr>
            <a:r>
              <a:t>Fifth level</a:t>
            </a:r>
          </a:p>
        </p:txBody>
      </p:sp>
      <p:sp>
        <p:nvSpPr>
          <p:cNvPr id="4" name="DatumTijd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nl-be"/>
            </a:pPr>
            <a:fld id="{B2C72C72-3C5F-92DA-117F-CA8F6231E79F}" type="datetime1">
              <a:t>18/01/2026</a:t>
            </a:fld>
            <a:endParaRPr/>
          </a:p>
        </p:txBody>
      </p:sp>
      <p:sp>
        <p:nvSpPr>
          <p:cNvPr id="5" name="Voettekst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6" name="Dianummer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3A96-D85F-92CC-117F-2E997431E77B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titel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7QUAABwbAACtRQAAfSMAABAAAAAmAAAACAAAAIEQAAAAAAAA"/>
              </a:ext>
            </a:extLst>
          </p:cNvSpPr>
          <p:nvPr>
            <p:ph type="title"/>
          </p:nvPr>
        </p:nvSpPr>
        <p:spPr>
          <a:xfrm>
            <a:off x="963295" y="4406900"/>
            <a:ext cx="10363200" cy="1362075"/>
          </a:xfr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nl-be"/>
            </a:pPr>
            <a:r>
              <a:t>Click to edit Master title style</a:t>
            </a:r>
          </a:p>
        </p:txBody>
      </p:sp>
      <p:sp>
        <p:nvSpPr>
          <p:cNvPr id="3" name="Diatekst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C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7QUAAOERAACtRQAAHBsAABAAAAAmAAAACAAAAIEQAAAAAAAA"/>
              </a:ext>
            </a:extLst>
          </p:cNvSpPr>
          <p:nvPr>
            <p:ph idx="1"/>
          </p:nvPr>
        </p:nvSpPr>
        <p:spPr>
          <a:xfrm>
            <a:off x="963295" y="2906395"/>
            <a:ext cx="10363200" cy="150050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pPr>
              <a:defRPr lang="nl-be"/>
            </a:pPr>
            <a:r>
              <a:t>Click to edit Master text styles</a:t>
            </a:r>
          </a:p>
        </p:txBody>
      </p:sp>
      <p:sp>
        <p:nvSpPr>
          <p:cNvPr id="4" name="DatumTijd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nl-be"/>
            </a:pPr>
            <a:fld id="{B2C76061-2F5F-9296-117F-D9C32E31E78C}" type="datetime1">
              <a:t>18/01/2026</a:t>
            </a:fld>
            <a:endParaRPr/>
          </a:p>
        </p:txBody>
      </p:sp>
      <p:sp>
        <p:nvSpPr>
          <p:cNvPr id="5" name="Voettekst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6" name="Dianummer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4BA7-E95F-92BD-117F-1FE80531E74A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el en tw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titel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LABAABARwAAuA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nl-be"/>
            </a:pPr>
            <a:r>
              <a:t>Click to edit Master title style</a:t>
            </a:r>
          </a:p>
        </p:txBody>
      </p:sp>
      <p:sp>
        <p:nvSpPr>
          <p:cNvPr id="3" name="Diatekst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NgJAADhJAAAsCUAABAAAAAmAAAACAAAAAEAAAAAAAAA"/>
              </a:ext>
            </a:extLst>
          </p:cNvSpPr>
          <p:nvPr>
            <p:ph idx="1"/>
          </p:nvPr>
        </p:nvSpPr>
        <p:spPr>
          <a:xfrm>
            <a:off x="609600" y="1600200"/>
            <a:ext cx="5385435" cy="4526280"/>
          </a:xfrm>
        </p:spPr>
        <p:txBody>
          <a:bodyPr/>
          <a:lstStyle/>
          <a:p>
            <a:pPr>
              <a:defRPr lang="nl-be"/>
            </a:pPr>
            <a:r>
              <a:t>Click to edit Master text styles</a:t>
            </a:r>
          </a:p>
          <a:p>
            <a:pPr lvl="1">
              <a:defRPr lang="nl-be"/>
            </a:pPr>
            <a:r>
              <a:t>Second level</a:t>
            </a:r>
          </a:p>
          <a:p>
            <a:pPr lvl="2">
              <a:defRPr lang="nl-be"/>
            </a:pPr>
            <a:r>
              <a:t>Third level</a:t>
            </a:r>
          </a:p>
          <a:p>
            <a:pPr lvl="3">
              <a:defRPr lang="nl-be"/>
            </a:pPr>
            <a:r>
              <a:t>Fourth level</a:t>
            </a:r>
          </a:p>
          <a:p>
            <a:pPr lvl="4">
              <a:defRPr lang="nl-be"/>
            </a:pPr>
            <a:r>
              <a:t>Fifth level</a:t>
            </a:r>
          </a:p>
        </p:txBody>
      </p:sp>
      <p:sp>
        <p:nvSpPr>
          <p:cNvPr id="4" name="Diatekst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yYAANgJAABARwAAsCUAABAAAAAmAAAACAAAAAEAAAAAAAAA"/>
              </a:ext>
            </a:extLst>
          </p:cNvSpPr>
          <p:nvPr>
            <p:ph idx="2"/>
          </p:nvPr>
        </p:nvSpPr>
        <p:spPr>
          <a:xfrm>
            <a:off x="6196965" y="1600200"/>
            <a:ext cx="5385435" cy="4526280"/>
          </a:xfrm>
        </p:spPr>
        <p:txBody>
          <a:bodyPr/>
          <a:lstStyle/>
          <a:p>
            <a:pPr>
              <a:defRPr lang="nl-be"/>
            </a:pPr>
            <a:r>
              <a:t>Click to edit Master text styles</a:t>
            </a:r>
          </a:p>
          <a:p>
            <a:pPr lvl="1">
              <a:defRPr lang="nl-be"/>
            </a:pPr>
            <a:r>
              <a:t>Second level</a:t>
            </a:r>
          </a:p>
          <a:p>
            <a:pPr lvl="2">
              <a:defRPr lang="nl-be"/>
            </a:pPr>
            <a:r>
              <a:t>Third level</a:t>
            </a:r>
          </a:p>
          <a:p>
            <a:pPr lvl="3">
              <a:defRPr lang="nl-be"/>
            </a:pPr>
            <a:r>
              <a:t>Fourth level</a:t>
            </a:r>
          </a:p>
          <a:p>
            <a:pPr lvl="4">
              <a:defRPr lang="nl-be"/>
            </a:pPr>
            <a:r>
              <a:t>Fifth level</a:t>
            </a:r>
          </a:p>
        </p:txBody>
      </p:sp>
      <p:sp>
        <p:nvSpPr>
          <p:cNvPr id="5" name="DatumTijd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nl-be"/>
            </a:pPr>
            <a:fld id="{B2C73DF0-BE5F-92CB-117F-489E7331E71D}" type="datetime1">
              <a:t>18/01/2026</a:t>
            </a:fld>
            <a:endParaRPr/>
          </a:p>
        </p:txBody>
      </p:sp>
      <p:sp>
        <p:nvSpPr>
          <p:cNvPr id="6" name="Voettekst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7" name="Dianummer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6910-5E5F-929F-117F-A8CA2731E7FD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titel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LABAABARwAAuA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nl-be"/>
            </a:pPr>
            <a:r>
              <a:t>Click to edit Master title style</a:t>
            </a:r>
          </a:p>
        </p:txBody>
      </p:sp>
      <p:sp>
        <p:nvSpPr>
          <p:cNvPr id="3" name="Diatekst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C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HEJAADjJAAAYQ0AABAAAAAmAAAACAAAAIEQAAAAAAAA"/>
              </a:ext>
            </a:extLst>
          </p:cNvSpPr>
          <p:nvPr>
            <p:ph idx="1"/>
          </p:nvPr>
        </p:nvSpPr>
        <p:spPr>
          <a:xfrm>
            <a:off x="609600" y="1534795"/>
            <a:ext cx="5386705" cy="64008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pPr>
              <a:defRPr lang="nl-be"/>
            </a:pPr>
            <a:r>
              <a:t>Click to edit Master text styles</a:t>
            </a:r>
          </a:p>
        </p:txBody>
      </p:sp>
      <p:sp>
        <p:nvSpPr>
          <p:cNvPr id="4" name="Diatekst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GENAADjJAAAsCUAABAAAAAmAAAACAAAAAEAAAAAAAAA"/>
              </a:ext>
            </a:extLst>
          </p:cNvSpPr>
          <p:nvPr>
            <p:ph idx="2"/>
          </p:nvPr>
        </p:nvSpPr>
        <p:spPr>
          <a:xfrm>
            <a:off x="609600" y="2174875"/>
            <a:ext cx="5386705" cy="3951605"/>
          </a:xfrm>
        </p:spPr>
        <p:txBody>
          <a:bodyPr/>
          <a:lstStyle/>
          <a:p>
            <a:pPr>
              <a:defRPr lang="nl-be"/>
            </a:pPr>
            <a:r>
              <a:t>Click to edit Master text styles</a:t>
            </a:r>
          </a:p>
          <a:p>
            <a:pPr lvl="1">
              <a:defRPr lang="nl-be"/>
            </a:pPr>
            <a:r>
              <a:t>Second level</a:t>
            </a:r>
          </a:p>
          <a:p>
            <a:pPr lvl="2">
              <a:defRPr lang="nl-be"/>
            </a:pPr>
            <a:r>
              <a:t>Third level</a:t>
            </a:r>
          </a:p>
          <a:p>
            <a:pPr lvl="3">
              <a:defRPr lang="nl-be"/>
            </a:pPr>
            <a:r>
              <a:t>Fourth level</a:t>
            </a:r>
          </a:p>
          <a:p>
            <a:pPr lvl="4">
              <a:defRPr lang="nl-be"/>
            </a:pPr>
            <a:r>
              <a:t>Fifth level</a:t>
            </a:r>
          </a:p>
        </p:txBody>
      </p:sp>
      <p:sp>
        <p:nvSpPr>
          <p:cNvPr id="5" name="Diatekst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C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YAAHEJAABARwAAYQ0AABAAAAAmAAAACAAAAIEQAAAAAAAA"/>
              </a:ext>
            </a:extLst>
          </p:cNvSpPr>
          <p:nvPr>
            <p:ph idx="3"/>
          </p:nvPr>
        </p:nvSpPr>
        <p:spPr>
          <a:xfrm>
            <a:off x="6195695" y="1534795"/>
            <a:ext cx="5386705" cy="64008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pPr>
              <a:defRPr lang="nl-be"/>
            </a:pPr>
            <a:r>
              <a:t>Click to edit Master text styles</a:t>
            </a:r>
          </a:p>
        </p:txBody>
      </p:sp>
      <p:sp>
        <p:nvSpPr>
          <p:cNvPr id="6" name="Diatekst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YAAGENAABARwAAsCUAABAAAAAmAAAACAAAAAEAAAAAAAAA"/>
              </a:ext>
            </a:extLst>
          </p:cNvSpPr>
          <p:nvPr>
            <p:ph idx="4"/>
          </p:nvPr>
        </p:nvSpPr>
        <p:spPr>
          <a:xfrm>
            <a:off x="6195695" y="2174875"/>
            <a:ext cx="5386705" cy="3951605"/>
          </a:xfrm>
        </p:spPr>
        <p:txBody>
          <a:bodyPr/>
          <a:lstStyle/>
          <a:p>
            <a:pPr>
              <a:defRPr lang="nl-be"/>
            </a:pPr>
            <a:r>
              <a:t>Click to edit Master text styles</a:t>
            </a:r>
          </a:p>
          <a:p>
            <a:pPr lvl="1">
              <a:defRPr lang="nl-be"/>
            </a:pPr>
            <a:r>
              <a:t>Second level</a:t>
            </a:r>
          </a:p>
          <a:p>
            <a:pPr lvl="2">
              <a:defRPr lang="nl-be"/>
            </a:pPr>
            <a:r>
              <a:t>Third level</a:t>
            </a:r>
          </a:p>
          <a:p>
            <a:pPr lvl="3">
              <a:defRPr lang="nl-be"/>
            </a:pPr>
            <a:r>
              <a:t>Fourth level</a:t>
            </a:r>
          </a:p>
          <a:p>
            <a:pPr lvl="4">
              <a:defRPr lang="nl-be"/>
            </a:pPr>
            <a:r>
              <a:t>Fifth level</a:t>
            </a:r>
          </a:p>
        </p:txBody>
      </p:sp>
      <p:sp>
        <p:nvSpPr>
          <p:cNvPr id="7" name="DatumTijd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nl-be"/>
            </a:pPr>
            <a:fld id="{B2C7285B-155F-92DE-117F-E38B6631E7B6}" type="datetime1">
              <a:t>18/01/2026</a:t>
            </a:fld>
            <a:endParaRPr/>
          </a:p>
        </p:txBody>
      </p:sp>
      <p:sp>
        <p:nvSpPr>
          <p:cNvPr id="8" name="Voettekst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9" name="Dianummer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7DA9-E75F-928B-117F-11DE3331E744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titel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LABAABARwAAuA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nl-be"/>
            </a:pPr>
            <a:r>
              <a:t>Click to edit Master title style</a:t>
            </a:r>
          </a:p>
        </p:txBody>
      </p:sp>
      <p:sp>
        <p:nvSpPr>
          <p:cNvPr id="3" name="DatumTijd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IjIu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nl-be"/>
            </a:pPr>
            <a:fld id="{B2C75AA0-EE5F-92AC-117F-18F91431E74D}" type="datetime1">
              <a:t>18/01/2026</a:t>
            </a:fld>
            <a:endParaRPr/>
          </a:p>
        </p:txBody>
      </p:sp>
      <p:sp>
        <p:nvSpPr>
          <p:cNvPr id="4" name="Voettekst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5" name="Dianummer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LyeHAM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1EBC-F25F-92E8-117F-04BD5031E751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Tijd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nl-be"/>
            </a:pPr>
            <a:fld id="{B2C722A3-ED5F-92D4-117F-1B816C31E74E}" type="datetime1">
              <a:t>18/01/2026</a:t>
            </a:fld>
            <a:endParaRPr/>
          </a:p>
        </p:txBody>
      </p:sp>
      <p:sp>
        <p:nvSpPr>
          <p:cNvPr id="3" name="Voettekst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KildwI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4" name="Dianummer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Phj5g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0C68-265F-92FA-117F-D0AF4231E785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titel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C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OciAXc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K4BAABtHAAA1AgAABAAAAAmAAAACAAAAIEQAAAAAAAA"/>
              </a:ext>
            </a:extLst>
          </p:cNvSpPr>
          <p:nvPr>
            <p:ph type="title"/>
          </p:nvPr>
        </p:nvSpPr>
        <p:spPr>
          <a:xfrm>
            <a:off x="609600" y="273050"/>
            <a:ext cx="4011295" cy="116205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pPr>
              <a:defRPr lang="nl-be"/>
            </a:pPr>
            <a:r>
              <a:t>Click to edit Master title style</a:t>
            </a:r>
          </a:p>
        </p:txBody>
      </p:sp>
      <p:sp>
        <p:nvSpPr>
          <p:cNvPr id="3" name="Diatekst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0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x0AAK4BAABARwAAsCUAABAAAAAmAAAACAAAAAEAAAAAAAAA"/>
              </a:ext>
            </a:extLst>
          </p:cNvSpPr>
          <p:nvPr>
            <p:ph idx="1"/>
          </p:nvPr>
        </p:nvSpPr>
        <p:spPr>
          <a:xfrm>
            <a:off x="4766945" y="273050"/>
            <a:ext cx="6815455" cy="5853430"/>
          </a:xfrm>
        </p:spPr>
        <p:txBody>
          <a:bodyPr/>
          <a:lstStyle/>
          <a:p>
            <a:pPr>
              <a:defRPr lang="nl-be"/>
            </a:pPr>
            <a:r>
              <a:t>Click to edit Master text styles</a:t>
            </a:r>
          </a:p>
          <a:p>
            <a:pPr lvl="1">
              <a:defRPr lang="nl-be"/>
            </a:pPr>
            <a:r>
              <a:t>Second level</a:t>
            </a:r>
          </a:p>
          <a:p>
            <a:pPr lvl="2">
              <a:defRPr lang="nl-be"/>
            </a:pPr>
            <a:r>
              <a:t>Third level</a:t>
            </a:r>
          </a:p>
          <a:p>
            <a:pPr lvl="3">
              <a:defRPr lang="nl-be"/>
            </a:pPr>
            <a:r>
              <a:t>Fourth level</a:t>
            </a:r>
          </a:p>
          <a:p>
            <a:pPr lvl="4">
              <a:defRPr lang="nl-be"/>
            </a:pPr>
            <a:r>
              <a:t>Fifth level</a:t>
            </a:r>
          </a:p>
        </p:txBody>
      </p:sp>
      <p:sp>
        <p:nvSpPr>
          <p:cNvPr id="4" name="Diatekst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U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NQIAABtHAAAsCUAABAAAAAmAAAACAAAAAEAAAAAAAAA"/>
              </a:ext>
            </a:extLst>
          </p:cNvSpPr>
          <p:nvPr>
            <p:ph idx="2"/>
          </p:nvPr>
        </p:nvSpPr>
        <p:spPr>
          <a:xfrm>
            <a:off x="609600" y="1435100"/>
            <a:ext cx="4011295" cy="4691380"/>
          </a:xfrm>
        </p:spPr>
        <p:txBody>
          <a:bodyPr/>
          <a:lstStyle/>
          <a:p>
            <a:pPr>
              <a:defRPr lang="nl-be"/>
            </a:pPr>
            <a:r>
              <a:t>Click to edit Master text styles</a:t>
            </a:r>
          </a:p>
        </p:txBody>
      </p:sp>
      <p:sp>
        <p:nvSpPr>
          <p:cNvPr id="5" name="DatumTijd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JgG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nl-be"/>
            </a:pPr>
            <a:fld id="{B2C75C57-195F-92AA-117F-EFFF1231E7BA}" type="datetime1">
              <a:t>18/01/2026</a:t>
            </a:fld>
            <a:endParaRPr/>
          </a:p>
        </p:txBody>
      </p:sp>
      <p:sp>
        <p:nvSpPr>
          <p:cNvPr id="6" name="Voettekst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E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7" name="Dianummer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JSWu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3BCC-825F-92CD-117F-74987531E721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LEBAABwNQAAuQ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nl-be"/>
            </a:pPr>
            <a:r>
              <a:rPr lang="nl-nl" cap="none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NgJAABwNQAAsCUAABAAAAAmAAAACAAAAAAAAAAAAAAA"/>
              </a:ext>
            </a:extLst>
          </p:cNvSpPr>
          <p:nvPr>
            <p:ph idx="1"/>
          </p:nvPr>
        </p:nvSpPr>
        <p:spPr/>
        <p:txBody>
          <a:bodyPr/>
          <a:lstStyle/>
          <a:p>
            <a:pPr>
              <a:defRPr lang="nl-be"/>
            </a:pPr>
            <a:r>
              <a:rPr lang="nl-nl" cap="none"/>
              <a:t>Klik om de modelstijlen te bewerken</a:t>
            </a:r>
          </a:p>
          <a:p>
            <a:pPr lvl="1">
              <a:defRPr lang="nl-be"/>
            </a:pPr>
            <a:r>
              <a:rPr lang="nl-nl" cap="none"/>
              <a:t>Tweede niveau</a:t>
            </a:r>
          </a:p>
          <a:p>
            <a:pPr lvl="2">
              <a:defRPr lang="nl-be"/>
            </a:pPr>
            <a:r>
              <a:rPr lang="nl-nl" cap="none"/>
              <a:t>Derde niveau</a:t>
            </a:r>
          </a:p>
          <a:p>
            <a:pPr lvl="3">
              <a:defRPr lang="nl-be"/>
            </a:pPr>
            <a:r>
              <a:rPr lang="nl-nl" cap="none"/>
              <a:t>Vierde niveau</a:t>
            </a:r>
          </a:p>
          <a:p>
            <a:pPr lvl="4">
              <a:defRPr lang="nl-be"/>
            </a:pPr>
            <a:r>
              <a:rPr lang="nl-nl" cap="none"/>
              <a:t>Vijfde niveau</a:t>
            </a:r>
          </a:p>
        </p:txBody>
      </p:sp>
      <p:sp>
        <p:nvSpPr>
          <p:cNvPr id="4" name="Tijdelijke aanduiding voor datum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nl-be"/>
            </a:pPr>
            <a:fld id="{B2C731F1-BF5F-92C7-117F-49927F31E71C}" type="datetime1">
              <a:t>18/01/2026</a:t>
            </a:fld>
            <a:endParaRPr/>
          </a:p>
        </p:txBody>
      </p:sp>
      <p:sp>
        <p:nvSpPr>
          <p:cNvPr id="5" name="Tijdelijke aanduiding voor voettekst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6" name="Tijdelijke aanduiding voor dianummer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394E-005F-92CF-117F-F69A7731E7A3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titel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C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GV0AAY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sw4AAIgdAACzOwAABCEAABAAAAAmAAAACAAAAIEQAAAAAAAA"/>
              </a:ext>
            </a:extLst>
          </p:cNvSpPr>
          <p:nvPr>
            <p:ph type="title"/>
          </p:nvPr>
        </p:nvSpPr>
        <p:spPr>
          <a:xfrm>
            <a:off x="2389505" y="4800600"/>
            <a:ext cx="7315200" cy="56642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pPr>
              <a:defRPr lang="nl-be"/>
            </a:pPr>
            <a:r>
              <a:t>Click to edit Master title style</a:t>
            </a:r>
          </a:p>
        </p:txBody>
      </p:sp>
      <p:sp>
        <p:nvSpPr>
          <p:cNvPr id="3" name="Diatekst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LiZu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sw4AAMYDAACzOwAAFh0AABAAAAAmAAAACAAAAAEAAAAAAAAA"/>
              </a:ext>
            </a:extLst>
          </p:cNvSpPr>
          <p:nvPr>
            <p:ph idx="1"/>
          </p:nvPr>
        </p:nvSpPr>
        <p:spPr>
          <a:xfrm>
            <a:off x="2389505" y="613410"/>
            <a:ext cx="7315200" cy="4114800"/>
          </a:xfrm>
        </p:spPr>
        <p:txBody>
          <a:bodyPr/>
          <a:lstStyle/>
          <a:p>
            <a:pPr>
              <a:defRPr lang="nl-be"/>
            </a:pPr>
            <a:r>
              <a:t>Click to edit Master text styles</a:t>
            </a:r>
          </a:p>
        </p:txBody>
      </p:sp>
      <p:sp>
        <p:nvSpPr>
          <p:cNvPr id="4" name="Diatekst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sw4AAAQhAACzOwAA+CUAABAAAAAmAAAACAAAAAEAAAAAAAAA"/>
              </a:ext>
            </a:extLst>
          </p:cNvSpPr>
          <p:nvPr>
            <p:ph idx="2"/>
          </p:nvPr>
        </p:nvSpPr>
        <p:spPr>
          <a:xfrm>
            <a:off x="2389505" y="5367020"/>
            <a:ext cx="7315200" cy="805180"/>
          </a:xfrm>
        </p:spPr>
        <p:txBody>
          <a:bodyPr/>
          <a:lstStyle/>
          <a:p>
            <a:pPr>
              <a:defRPr lang="nl-be"/>
            </a:pPr>
            <a:r>
              <a:t>Click to edit Master text styles</a:t>
            </a:r>
          </a:p>
        </p:txBody>
      </p:sp>
      <p:sp>
        <p:nvSpPr>
          <p:cNvPr id="5" name="DatumTijd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0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nl-be"/>
            </a:pPr>
            <a:fld id="{B2C735C9-875F-92C3-117F-71967B31E724}" type="datetime1">
              <a:t>18/01/2026</a:t>
            </a:fld>
            <a:endParaRPr/>
          </a:p>
        </p:txBody>
      </p:sp>
      <p:sp>
        <p:nvSpPr>
          <p:cNvPr id="6" name="Voettekst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MNe5g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7" name="Dianummer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H4ssw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5BE4-AA5F-92AD-117F-5CF81531E709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titel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LABAABARwAAuA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nl-be"/>
            </a:pPr>
            <a:r>
              <a:t>Click to edit Master title style</a:t>
            </a:r>
          </a:p>
        </p:txBody>
      </p:sp>
      <p:sp>
        <p:nvSpPr>
          <p:cNvPr id="3" name="Diatekst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Q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NgJAABARwAAsCUAABAAAAAmAAAACAAAAAIQAAAAAAAA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nl-be"/>
            </a:pPr>
            <a:r>
              <a:t>Click to edit Master text styles</a:t>
            </a:r>
          </a:p>
          <a:p>
            <a:pPr lvl="1">
              <a:defRPr lang="nl-be"/>
            </a:pPr>
            <a:r>
              <a:t>Second level</a:t>
            </a:r>
          </a:p>
          <a:p>
            <a:pPr lvl="2">
              <a:defRPr lang="nl-be"/>
            </a:pPr>
            <a:r>
              <a:t>Third level</a:t>
            </a:r>
          </a:p>
          <a:p>
            <a:pPr lvl="3">
              <a:defRPr lang="nl-be"/>
            </a:pPr>
            <a:r>
              <a:t>Fourth level</a:t>
            </a:r>
          </a:p>
          <a:p>
            <a:pPr lvl="4">
              <a:defRPr lang="nl-be"/>
            </a:pPr>
            <a:r>
              <a:t>Fifth level</a:t>
            </a:r>
          </a:p>
        </p:txBody>
      </p:sp>
      <p:sp>
        <p:nvSpPr>
          <p:cNvPr id="4" name="DatumTijd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nl-be"/>
            </a:pPr>
            <a:fld id="{B2C76DB5-FB5F-929B-117F-0DCE2331E758}" type="datetime1">
              <a:t>18/01/2026</a:t>
            </a:fld>
            <a:endParaRPr/>
          </a:p>
        </p:txBody>
      </p:sp>
      <p:sp>
        <p:nvSpPr>
          <p:cNvPr id="5" name="Voettekst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6" name="Dianummer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21A7-E95F-92D7-117F-1F826F31E74A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titel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CAAAAAQ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DYAALABAABARwAAsCUAABAAAAAmAAAACAAAAIMQAAAAAAAA"/>
              </a:ext>
            </a:extLst>
          </p:cNvSpPr>
          <p:nvPr>
            <p:ph type="title"/>
          </p:nvPr>
        </p:nvSpPr>
        <p:spPr>
          <a:xfrm>
            <a:off x="8839200" y="274320"/>
            <a:ext cx="2743200" cy="5852160"/>
          </a:xfrm>
        </p:spPr>
        <p:txBody>
          <a:bodyPr vert="vert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pPr>
              <a:defRPr lang="nl-be"/>
            </a:pPr>
            <a:r>
              <a:t>Click to edit Master title style</a:t>
            </a:r>
          </a:p>
        </p:txBody>
      </p:sp>
      <p:sp>
        <p:nvSpPr>
          <p:cNvPr id="3" name="Diatekst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Q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LABAAAfNQAAsCUAABAAAAAmAAAACAAAAAMQAAAAAAAA"/>
              </a:ext>
            </a:extLst>
          </p:cNvSpPr>
          <p:nvPr>
            <p:ph idx="1"/>
          </p:nvPr>
        </p:nvSpPr>
        <p:spPr>
          <a:xfrm>
            <a:off x="609600" y="274320"/>
            <a:ext cx="8025765" cy="5852160"/>
          </a:xfrm>
        </p:spPr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nl-be"/>
            </a:pPr>
            <a:r>
              <a:t>Click to edit Master text styles</a:t>
            </a:r>
          </a:p>
          <a:p>
            <a:pPr lvl="1">
              <a:defRPr lang="nl-be"/>
            </a:pPr>
            <a:r>
              <a:t>Second level</a:t>
            </a:r>
          </a:p>
          <a:p>
            <a:pPr lvl="2">
              <a:defRPr lang="nl-be"/>
            </a:pPr>
            <a:r>
              <a:t>Third level</a:t>
            </a:r>
          </a:p>
          <a:p>
            <a:pPr lvl="3">
              <a:defRPr lang="nl-be"/>
            </a:pPr>
            <a:r>
              <a:t>Fourth level</a:t>
            </a:r>
          </a:p>
          <a:p>
            <a:pPr lvl="4">
              <a:defRPr lang="nl-be"/>
            </a:pPr>
            <a:r>
              <a:t>Fifth level</a:t>
            </a:r>
          </a:p>
        </p:txBody>
      </p:sp>
      <p:sp>
        <p:nvSpPr>
          <p:cNvPr id="4" name="DatumTijd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nl-be"/>
            </a:pPr>
            <a:fld id="{B2C75CDD-935F-92AA-117F-65FF1231E730}" type="datetime1">
              <a:t>18/01/2026</a:t>
            </a:fld>
            <a:endParaRPr/>
          </a:p>
        </p:txBody>
      </p:sp>
      <p:sp>
        <p:nvSpPr>
          <p:cNvPr id="5" name="Voettekst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6" name="DianummerBereik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78F0-BE5F-928E-117F-48DB3631E71D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gQAABwbAABCNAAAfSMAABAAAAAmAAAACAAAAL2QAAAAAAAA"/>
              </a:ext>
            </a:extLst>
          </p:cNvSpPr>
          <p:nvPr>
            <p:ph type="title"/>
          </p:nvPr>
        </p:nvSpPr>
        <p:spPr>
          <a:xfrm>
            <a:off x="722630" y="4406900"/>
            <a:ext cx="7772400" cy="1362075"/>
          </a:xfr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l">
              <a:defRPr lang="nl-be" sz="4000" b="1" cap="all"/>
            </a:lvl1pPr>
            <a:lvl2pPr>
              <a:defRPr lang="nl-be" cap="none"/>
            </a:lvl2pPr>
            <a:lvl3pPr>
              <a:defRPr lang="nl-be" cap="none"/>
            </a:lvl3pPr>
            <a:lvl4pPr>
              <a:defRPr lang="nl-be" cap="none"/>
            </a:lvl4pPr>
            <a:lvl5pPr>
              <a:defRPr lang="nl-be" cap="none"/>
            </a:lvl5pPr>
            <a:lvl6pPr>
              <a:defRPr lang="nl-be" cap="none"/>
            </a:lvl6pPr>
            <a:lvl7pPr>
              <a:defRPr lang="nl-be" cap="none"/>
            </a:lvl7pPr>
            <a:lvl8pPr>
              <a:defRPr lang="nl-be" cap="none"/>
            </a:lvl8pPr>
            <a:lvl9pPr>
              <a:defRPr lang="nl-be" cap="none"/>
            </a:lvl9pPr>
          </a:lstStyle>
          <a:p>
            <a:pPr>
              <a:defRPr lang="nl-be"/>
            </a:pPr>
            <a:r>
              <a:rPr lang="nl-nl" cap="al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gQAAOIRAABCNAAAHBsAABAAAAAmAAAACAAAAL2QAAAAAAAA"/>
              </a:ext>
            </a:extLst>
          </p:cNvSpPr>
          <p:nvPr>
            <p:ph idx="1"/>
          </p:nvPr>
        </p:nvSpPr>
        <p:spPr>
          <a:xfrm>
            <a:off x="722630" y="2907030"/>
            <a:ext cx="7772400" cy="149987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marL="0" indent="0">
              <a:buNone/>
              <a:defRPr lang="nl-be" sz="2000" cap="none">
                <a:solidFill>
                  <a:srgbClr val="8C8C8C"/>
                </a:solidFill>
              </a:defRPr>
            </a:lvl1pPr>
            <a:lvl2pPr marL="457200" indent="0">
              <a:buNone/>
              <a:defRPr lang="nl-be" sz="1800" cap="none">
                <a:solidFill>
                  <a:srgbClr val="8C8C8C"/>
                </a:solidFill>
              </a:defRPr>
            </a:lvl2pPr>
            <a:lvl3pPr marL="914400" indent="0">
              <a:buNone/>
              <a:defRPr lang="nl-be" sz="1600" cap="none">
                <a:solidFill>
                  <a:srgbClr val="8C8C8C"/>
                </a:solidFill>
              </a:defRPr>
            </a:lvl3pPr>
            <a:lvl4pPr marL="1371600" indent="0">
              <a:buNone/>
              <a:defRPr lang="nl-be" sz="1400" cap="none">
                <a:solidFill>
                  <a:srgbClr val="8C8C8C"/>
                </a:solidFill>
              </a:defRPr>
            </a:lvl4pPr>
            <a:lvl5pPr marL="1828800" indent="0">
              <a:buNone/>
              <a:defRPr lang="nl-be" sz="1400" cap="none">
                <a:solidFill>
                  <a:srgbClr val="8C8C8C"/>
                </a:solidFill>
              </a:defRPr>
            </a:lvl5pPr>
            <a:lvl6pPr marL="2286000" indent="0">
              <a:buNone/>
              <a:defRPr lang="nl-be" sz="1400" cap="none">
                <a:solidFill>
                  <a:srgbClr val="8C8C8C"/>
                </a:solidFill>
              </a:defRPr>
            </a:lvl6pPr>
            <a:lvl7pPr marL="2743200" indent="0">
              <a:buNone/>
              <a:defRPr lang="nl-be" sz="1400" cap="none">
                <a:solidFill>
                  <a:srgbClr val="8C8C8C"/>
                </a:solidFill>
              </a:defRPr>
            </a:lvl7pPr>
            <a:lvl8pPr marL="3200400" indent="0">
              <a:buNone/>
              <a:defRPr lang="nl-be" sz="1400" cap="none">
                <a:solidFill>
                  <a:srgbClr val="8C8C8C"/>
                </a:solidFill>
              </a:defRPr>
            </a:lvl8pPr>
            <a:lvl9pPr marL="3657600" indent="0">
              <a:buNone/>
              <a:defRPr lang="nl-be" sz="1400" cap="none">
                <a:solidFill>
                  <a:srgbClr val="8C8C8C"/>
                </a:solidFill>
              </a:defRPr>
            </a:lvl9pPr>
          </a:lstStyle>
          <a:p>
            <a:pPr>
              <a:defRPr lang="nl-be"/>
            </a:pPr>
            <a:r>
              <a:rPr lang="nl-nl" cap="none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nl-be"/>
            </a:pPr>
            <a:fld id="{B2C756C4-8A5F-92A0-117F-7CF51831E729}" type="datetime1">
              <a:t>18/01/2026</a:t>
            </a:fld>
            <a:endParaRPr/>
          </a:p>
        </p:txBody>
      </p:sp>
      <p:sp>
        <p:nvSpPr>
          <p:cNvPr id="5" name="Tijdelijke aanduiding voor voettekst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Ls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6" name="Tijdelijke aanduiding voor dianummer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645F-115F-9292-117F-E7C72A31E7B2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LEBAABwNQAAuQ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nl-be"/>
            </a:pPr>
            <a:r>
              <a:rPr lang="nl-nl" cap="none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NgJAACoGwAAsCUAABAAAAAmAAAACAAAAAGAAAAAAAAA"/>
              </a:ext>
            </a:extLst>
          </p:cNvSpPr>
          <p:nvPr>
            <p:ph idx="1"/>
          </p:nvPr>
        </p:nvSpPr>
        <p:spPr>
          <a:xfrm>
            <a:off x="457200" y="1600200"/>
            <a:ext cx="4038600" cy="4526280"/>
          </a:xfrm>
        </p:spPr>
        <p:txBody>
          <a:bodyPr/>
          <a:lstStyle>
            <a:lvl1pPr>
              <a:defRPr lang="nl-be" sz="2800" cap="none"/>
            </a:lvl1pPr>
            <a:lvl2pPr>
              <a:defRPr lang="nl-be" sz="2400" cap="none"/>
            </a:lvl2pPr>
            <a:lvl3pPr>
              <a:defRPr lang="nl-be" sz="2000" cap="none"/>
            </a:lvl3pPr>
            <a:lvl4pPr>
              <a:defRPr lang="nl-be" sz="1800" cap="none"/>
            </a:lvl4pPr>
            <a:lvl5pPr>
              <a:defRPr lang="nl-be" sz="1800" cap="none"/>
            </a:lvl5pPr>
            <a:lvl6pPr>
              <a:defRPr lang="nl-be" sz="1800" cap="none"/>
            </a:lvl6pPr>
            <a:lvl7pPr>
              <a:defRPr lang="nl-be" sz="1800" cap="none"/>
            </a:lvl7pPr>
            <a:lvl8pPr>
              <a:defRPr lang="nl-be" sz="1800" cap="none"/>
            </a:lvl8pPr>
            <a:lvl9pPr>
              <a:defRPr lang="nl-be" sz="1800" cap="none"/>
            </a:lvl9pPr>
          </a:lstStyle>
          <a:p>
            <a:pPr>
              <a:defRPr lang="nl-be"/>
            </a:pPr>
            <a:r>
              <a:rPr lang="nl-nl" cap="none"/>
              <a:t>Klik om de modelstijlen te bewerken</a:t>
            </a:r>
          </a:p>
          <a:p>
            <a:pPr lvl="1">
              <a:defRPr lang="nl-be"/>
            </a:pPr>
            <a:r>
              <a:rPr lang="nl-nl" cap="none"/>
              <a:t>Tweede niveau</a:t>
            </a:r>
          </a:p>
          <a:p>
            <a:pPr lvl="2">
              <a:defRPr lang="nl-be"/>
            </a:pPr>
            <a:r>
              <a:rPr lang="nl-nl" cap="none"/>
              <a:t>Derde niveau</a:t>
            </a:r>
          </a:p>
          <a:p>
            <a:pPr lvl="3">
              <a:defRPr lang="nl-be"/>
            </a:pPr>
            <a:r>
              <a:rPr lang="nl-nl" cap="none"/>
              <a:t>Vierde niveau</a:t>
            </a:r>
          </a:p>
          <a:p>
            <a:pPr lvl="4">
              <a:defRPr lang="nl-be"/>
            </a:pPr>
            <a:r>
              <a:rPr lang="nl-nl" cap="none"/>
              <a:t>Vijfde niveau</a:t>
            </a:r>
          </a:p>
        </p:txBody>
      </p:sp>
      <p:sp>
        <p:nvSpPr>
          <p:cNvPr id="4" name="Tijdelijke aanduiding voor inhoud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mBwAANgJAABwNQAAsCUAABAAAAAmAAAACAAAAAGAAAAAAAAA"/>
              </a:ext>
            </a:extLst>
          </p:cNvSpPr>
          <p:nvPr>
            <p:ph idx="2"/>
          </p:nvPr>
        </p:nvSpPr>
        <p:spPr>
          <a:xfrm>
            <a:off x="4648200" y="1600200"/>
            <a:ext cx="4038600" cy="4526280"/>
          </a:xfrm>
        </p:spPr>
        <p:txBody>
          <a:bodyPr/>
          <a:lstStyle>
            <a:lvl1pPr>
              <a:defRPr lang="nl-be" sz="2800" cap="none"/>
            </a:lvl1pPr>
            <a:lvl2pPr>
              <a:defRPr lang="nl-be" sz="2400" cap="none"/>
            </a:lvl2pPr>
            <a:lvl3pPr>
              <a:defRPr lang="nl-be" sz="2000" cap="none"/>
            </a:lvl3pPr>
            <a:lvl4pPr>
              <a:defRPr lang="nl-be" sz="1800" cap="none"/>
            </a:lvl4pPr>
            <a:lvl5pPr>
              <a:defRPr lang="nl-be" sz="1800" cap="none"/>
            </a:lvl5pPr>
            <a:lvl6pPr>
              <a:defRPr lang="nl-be" sz="1800" cap="none"/>
            </a:lvl6pPr>
            <a:lvl7pPr>
              <a:defRPr lang="nl-be" sz="1800" cap="none"/>
            </a:lvl7pPr>
            <a:lvl8pPr>
              <a:defRPr lang="nl-be" sz="1800" cap="none"/>
            </a:lvl8pPr>
            <a:lvl9pPr>
              <a:defRPr lang="nl-be" sz="1800" cap="none"/>
            </a:lvl9pPr>
          </a:lstStyle>
          <a:p>
            <a:pPr>
              <a:defRPr lang="nl-be"/>
            </a:pPr>
            <a:r>
              <a:rPr lang="nl-nl" cap="none"/>
              <a:t>Klik om de modelstijlen te bewerken</a:t>
            </a:r>
          </a:p>
          <a:p>
            <a:pPr lvl="1">
              <a:defRPr lang="nl-be"/>
            </a:pPr>
            <a:r>
              <a:rPr lang="nl-nl" cap="none"/>
              <a:t>Tweede niveau</a:t>
            </a:r>
          </a:p>
          <a:p>
            <a:pPr lvl="2">
              <a:defRPr lang="nl-be"/>
            </a:pPr>
            <a:r>
              <a:rPr lang="nl-nl" cap="none"/>
              <a:t>Derde niveau</a:t>
            </a:r>
          </a:p>
          <a:p>
            <a:pPr lvl="3">
              <a:defRPr lang="nl-be"/>
            </a:pPr>
            <a:r>
              <a:rPr lang="nl-nl" cap="none"/>
              <a:t>Vierde niveau</a:t>
            </a:r>
          </a:p>
          <a:p>
            <a:pPr lvl="4">
              <a:defRPr lang="nl-be"/>
            </a:pPr>
            <a:r>
              <a:rPr lang="nl-nl" cap="none"/>
              <a:t>Vijfde niveau</a:t>
            </a:r>
          </a:p>
        </p:txBody>
      </p:sp>
      <p:sp>
        <p:nvSpPr>
          <p:cNvPr id="5" name="Tijdelijke aanduiding voor datum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nl-be"/>
            </a:pPr>
            <a:fld id="{B2C70416-585F-92F2-117F-AEA74A31E7FB}" type="datetime1">
              <a:t>18/01/2026</a:t>
            </a:fld>
            <a:endParaRPr/>
          </a:p>
        </p:txBody>
      </p:sp>
      <p:sp>
        <p:nvSpPr>
          <p:cNvPr id="6" name="Tijdelijke aanduiding voor voettekst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7" name="Tijdelijke aanduiding voor dianummer 6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7F88-C65F-9289-117F-30DC3131E765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LEBAABwNQAAuQ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nl-be"/>
            </a:pPr>
            <a:r>
              <a:rPr lang="nl-nl" cap="none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HIJAACrGwAAYQ0AABAAAAAmAAAACAAAAL2QAAAAAAAA"/>
              </a:ext>
            </a:extLst>
          </p:cNvSpPr>
          <p:nvPr>
            <p:ph idx="1"/>
          </p:nvPr>
        </p:nvSpPr>
        <p:spPr>
          <a:xfrm>
            <a:off x="457200" y="1535430"/>
            <a:ext cx="4040505" cy="63944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marL="0" indent="0">
              <a:buNone/>
              <a:defRPr lang="nl-be" sz="2400" b="1" cap="none"/>
            </a:lvl1pPr>
            <a:lvl2pPr marL="457200" indent="0">
              <a:buNone/>
              <a:defRPr lang="nl-be" sz="2000" b="1" cap="none"/>
            </a:lvl2pPr>
            <a:lvl3pPr marL="914400" indent="0">
              <a:buNone/>
              <a:defRPr lang="nl-be" sz="1800" b="1" cap="none"/>
            </a:lvl3pPr>
            <a:lvl4pPr marL="1371600" indent="0">
              <a:buNone/>
              <a:defRPr lang="nl-be" sz="1600" b="1" cap="none"/>
            </a:lvl4pPr>
            <a:lvl5pPr marL="1828800" indent="0">
              <a:buNone/>
              <a:defRPr lang="nl-be" sz="1600" b="1" cap="none"/>
            </a:lvl5pPr>
            <a:lvl6pPr marL="2286000" indent="0">
              <a:buNone/>
              <a:defRPr lang="nl-be" sz="1600" b="1" cap="none"/>
            </a:lvl6pPr>
            <a:lvl7pPr marL="2743200" indent="0">
              <a:buNone/>
              <a:defRPr lang="nl-be" sz="1600" b="1" cap="none"/>
            </a:lvl7pPr>
            <a:lvl8pPr marL="3200400" indent="0">
              <a:buNone/>
              <a:defRPr lang="nl-be" sz="1600" b="1" cap="none"/>
            </a:lvl8pPr>
            <a:lvl9pPr marL="3657600" indent="0">
              <a:buNone/>
              <a:defRPr lang="nl-be" sz="1600" b="1" cap="none"/>
            </a:lvl9pPr>
          </a:lstStyle>
          <a:p>
            <a:pPr>
              <a:defRPr lang="nl-be"/>
            </a:pPr>
            <a:r>
              <a:rPr lang="nl-nl" cap="none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GENAACrGwAAsCUAABAAAAAmAAAACAAAAAGAAAAAAAAA"/>
              </a:ext>
            </a:extLst>
          </p:cNvSpPr>
          <p:nvPr>
            <p:ph idx="2"/>
          </p:nvPr>
        </p:nvSpPr>
        <p:spPr>
          <a:xfrm>
            <a:off x="457200" y="2174875"/>
            <a:ext cx="4040505" cy="3951605"/>
          </a:xfrm>
        </p:spPr>
        <p:txBody>
          <a:bodyPr/>
          <a:lstStyle>
            <a:lvl1pPr>
              <a:defRPr lang="nl-be" sz="2400" cap="none"/>
            </a:lvl1pPr>
            <a:lvl2pPr>
              <a:defRPr lang="nl-be" sz="2000" cap="none"/>
            </a:lvl2pPr>
            <a:lvl3pPr>
              <a:defRPr lang="nl-be" sz="1800" cap="none"/>
            </a:lvl3pPr>
            <a:lvl4pPr>
              <a:defRPr lang="nl-be" sz="1600" cap="none"/>
            </a:lvl4pPr>
            <a:lvl5pPr>
              <a:defRPr lang="nl-be" sz="1600" cap="none"/>
            </a:lvl5pPr>
            <a:lvl6pPr>
              <a:defRPr lang="nl-be" sz="1600" cap="none"/>
            </a:lvl6pPr>
            <a:lvl7pPr>
              <a:defRPr lang="nl-be" sz="1600" cap="none"/>
            </a:lvl7pPr>
            <a:lvl8pPr>
              <a:defRPr lang="nl-be" sz="1600" cap="none"/>
            </a:lvl8pPr>
            <a:lvl9pPr>
              <a:defRPr lang="nl-be" sz="1600" cap="none"/>
            </a:lvl9pPr>
          </a:lstStyle>
          <a:p>
            <a:pPr>
              <a:defRPr lang="nl-be"/>
            </a:pPr>
            <a:r>
              <a:rPr lang="nl-nl" cap="none"/>
              <a:t>Klik om de modelstijlen te bewerken</a:t>
            </a:r>
          </a:p>
          <a:p>
            <a:pPr lvl="1">
              <a:defRPr lang="nl-be"/>
            </a:pPr>
            <a:r>
              <a:rPr lang="nl-nl" cap="none"/>
              <a:t>Tweede niveau</a:t>
            </a:r>
          </a:p>
          <a:p>
            <a:pPr lvl="2">
              <a:defRPr lang="nl-be"/>
            </a:pPr>
            <a:r>
              <a:rPr lang="nl-nl" cap="none"/>
              <a:t>Derde niveau</a:t>
            </a:r>
          </a:p>
          <a:p>
            <a:pPr lvl="3">
              <a:defRPr lang="nl-be"/>
            </a:pPr>
            <a:r>
              <a:rPr lang="nl-nl" cap="none"/>
              <a:t>Vierde niveau</a:t>
            </a:r>
          </a:p>
          <a:p>
            <a:pPr lvl="4">
              <a:defRPr lang="nl-be"/>
            </a:pPr>
            <a:r>
              <a:rPr lang="nl-nl" cap="none"/>
              <a:t>Vijfde niveau</a:t>
            </a:r>
          </a:p>
        </p:txBody>
      </p:sp>
      <p:sp>
        <p:nvSpPr>
          <p:cNvPr id="5" name="Tijdelijke aanduiding voor tekst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xwAAHIJAABwNQAAYQ0AABAAAAAmAAAACAAAAL2QAAAAAAAA"/>
              </a:ext>
            </a:extLst>
          </p:cNvSpPr>
          <p:nvPr>
            <p:ph idx="3"/>
          </p:nvPr>
        </p:nvSpPr>
        <p:spPr>
          <a:xfrm>
            <a:off x="4645025" y="1535430"/>
            <a:ext cx="4041775" cy="63944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marL="0" indent="0">
              <a:buNone/>
              <a:defRPr lang="nl-be" sz="2400" b="1" cap="none"/>
            </a:lvl1pPr>
            <a:lvl2pPr marL="457200" indent="0">
              <a:buNone/>
              <a:defRPr lang="nl-be" sz="2000" b="1" cap="none"/>
            </a:lvl2pPr>
            <a:lvl3pPr marL="914400" indent="0">
              <a:buNone/>
              <a:defRPr lang="nl-be" sz="1800" b="1" cap="none"/>
            </a:lvl3pPr>
            <a:lvl4pPr marL="1371600" indent="0">
              <a:buNone/>
              <a:defRPr lang="nl-be" sz="1600" b="1" cap="none"/>
            </a:lvl4pPr>
            <a:lvl5pPr marL="1828800" indent="0">
              <a:buNone/>
              <a:defRPr lang="nl-be" sz="1600" b="1" cap="none"/>
            </a:lvl5pPr>
            <a:lvl6pPr marL="2286000" indent="0">
              <a:buNone/>
              <a:defRPr lang="nl-be" sz="1600" b="1" cap="none"/>
            </a:lvl6pPr>
            <a:lvl7pPr marL="2743200" indent="0">
              <a:buNone/>
              <a:defRPr lang="nl-be" sz="1600" b="1" cap="none"/>
            </a:lvl7pPr>
            <a:lvl8pPr marL="3200400" indent="0">
              <a:buNone/>
              <a:defRPr lang="nl-be" sz="1600" b="1" cap="none"/>
            </a:lvl8pPr>
            <a:lvl9pPr marL="3657600" indent="0">
              <a:buNone/>
              <a:defRPr lang="nl-be" sz="1600" b="1" cap="none"/>
            </a:lvl9pPr>
          </a:lstStyle>
          <a:p>
            <a:pPr>
              <a:defRPr lang="nl-be"/>
            </a:pPr>
            <a:r>
              <a:rPr lang="nl-nl" cap="none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xwAAGENAABwNQAAsCUAABAAAAAmAAAACAAAAAGAAAAAAAAA"/>
              </a:ext>
            </a:extLst>
          </p:cNvSpPr>
          <p:nvPr>
            <p:ph idx="4"/>
          </p:nvPr>
        </p:nvSpPr>
        <p:spPr>
          <a:xfrm>
            <a:off x="4645025" y="2174875"/>
            <a:ext cx="4041775" cy="3951605"/>
          </a:xfrm>
        </p:spPr>
        <p:txBody>
          <a:bodyPr/>
          <a:lstStyle>
            <a:lvl1pPr>
              <a:defRPr lang="nl-be" sz="2400" cap="none"/>
            </a:lvl1pPr>
            <a:lvl2pPr>
              <a:defRPr lang="nl-be" sz="2000" cap="none"/>
            </a:lvl2pPr>
            <a:lvl3pPr>
              <a:defRPr lang="nl-be" sz="1800" cap="none"/>
            </a:lvl3pPr>
            <a:lvl4pPr>
              <a:defRPr lang="nl-be" sz="1600" cap="none"/>
            </a:lvl4pPr>
            <a:lvl5pPr>
              <a:defRPr lang="nl-be" sz="1600" cap="none"/>
            </a:lvl5pPr>
            <a:lvl6pPr>
              <a:defRPr lang="nl-be" sz="1600" cap="none"/>
            </a:lvl6pPr>
            <a:lvl7pPr>
              <a:defRPr lang="nl-be" sz="1600" cap="none"/>
            </a:lvl7pPr>
            <a:lvl8pPr>
              <a:defRPr lang="nl-be" sz="1600" cap="none"/>
            </a:lvl8pPr>
            <a:lvl9pPr>
              <a:defRPr lang="nl-be" sz="1600" cap="none"/>
            </a:lvl9pPr>
          </a:lstStyle>
          <a:p>
            <a:pPr>
              <a:defRPr lang="nl-be"/>
            </a:pPr>
            <a:r>
              <a:rPr lang="nl-nl" cap="none"/>
              <a:t>Klik om de modelstijlen te bewerken</a:t>
            </a:r>
          </a:p>
          <a:p>
            <a:pPr lvl="1">
              <a:defRPr lang="nl-be"/>
            </a:pPr>
            <a:r>
              <a:rPr lang="nl-nl" cap="none"/>
              <a:t>Tweede niveau</a:t>
            </a:r>
          </a:p>
          <a:p>
            <a:pPr lvl="2">
              <a:defRPr lang="nl-be"/>
            </a:pPr>
            <a:r>
              <a:rPr lang="nl-nl" cap="none"/>
              <a:t>Derde niveau</a:t>
            </a:r>
          </a:p>
          <a:p>
            <a:pPr lvl="3">
              <a:defRPr lang="nl-be"/>
            </a:pPr>
            <a:r>
              <a:rPr lang="nl-nl" cap="none"/>
              <a:t>Vierde niveau</a:t>
            </a:r>
          </a:p>
          <a:p>
            <a:pPr lvl="4">
              <a:defRPr lang="nl-be"/>
            </a:pPr>
            <a:r>
              <a:rPr lang="nl-nl" cap="none"/>
              <a:t>Vijfde niveau</a:t>
            </a:r>
          </a:p>
        </p:txBody>
      </p:sp>
      <p:sp>
        <p:nvSpPr>
          <p:cNvPr id="7" name="Tijdelijke aanduiding voor datum 6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Bje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nl-be"/>
            </a:pPr>
            <a:fld id="{B2C74B64-2A5F-92BD-117F-DCE80531E789}" type="datetime1">
              <a:t>18/01/2026</a:t>
            </a:fld>
            <a:endParaRPr/>
          </a:p>
        </p:txBody>
      </p:sp>
      <p:sp>
        <p:nvSpPr>
          <p:cNvPr id="8" name="Tijdelijke aanduiding voor voettekst 7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Bje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9" name="Tijdelijke aanduiding voor dianummer 8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EFBQU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1005-4B5F-92E6-117F-BDB35E31E7E8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LEBAABwNQAAuQ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nl-be"/>
            </a:pPr>
            <a:r>
              <a:rPr lang="nl-nl" cap="none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nl-be"/>
            </a:pPr>
            <a:fld id="{B2C753FA-B45F-92A5-117F-42F01D31E717}" type="datetime1">
              <a:t>18/01/2026</a:t>
            </a:fld>
            <a:endParaRPr/>
          </a:p>
        </p:txBody>
      </p:sp>
      <p:sp>
        <p:nvSpPr>
          <p:cNvPr id="4" name="Tijdelijke aanduiding voor voettekst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5" name="Tijdelijke aanduiding voor dianummer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7EFD-B35F-9288-117F-45DD3031E710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nl-be"/>
            </a:pPr>
            <a:fld id="{B2C74D24-6A5F-92BB-117F-9CEE0331E7C9}" type="datetime1">
              <a:t>18/01/2026</a:t>
            </a:fld>
            <a:endParaRPr/>
          </a:p>
        </p:txBody>
      </p:sp>
      <p:sp>
        <p:nvSpPr>
          <p:cNvPr id="3" name="Tijdelijke aanduiding voor voettekst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4" name="Tijdelijke aanduiding voor dianummer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234B-055F-92D5-117F-F3806D31E7A6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K4BAABSFQAA1AgAABAAAAAmAAAACAAAAL2QAAAAAAAA"/>
              </a:ext>
            </a:extLst>
          </p:cNvSpPr>
          <p:nvPr>
            <p:ph type="title"/>
          </p:nvPr>
        </p:nvSpPr>
        <p:spPr>
          <a:xfrm>
            <a:off x="457200" y="273050"/>
            <a:ext cx="3008630" cy="116205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l">
              <a:defRPr lang="nl-be" sz="2000" b="1" cap="none"/>
            </a:lvl1pPr>
            <a:lvl2pPr>
              <a:defRPr lang="nl-be" cap="none"/>
            </a:lvl2pPr>
            <a:lvl3pPr>
              <a:defRPr lang="nl-be" cap="none"/>
            </a:lvl3pPr>
            <a:lvl4pPr>
              <a:defRPr lang="nl-be" cap="none"/>
            </a:lvl4pPr>
            <a:lvl5pPr>
              <a:defRPr lang="nl-be" cap="none"/>
            </a:lvl5pPr>
            <a:lvl6pPr>
              <a:defRPr lang="nl-be" cap="none"/>
            </a:lvl6pPr>
            <a:lvl7pPr>
              <a:defRPr lang="nl-be" cap="none"/>
            </a:lvl7pPr>
            <a:lvl8pPr>
              <a:defRPr lang="nl-be" cap="none"/>
            </a:lvl8pPr>
            <a:lvl9pPr>
              <a:defRPr lang="nl-be" cap="none"/>
            </a:lvl9pPr>
          </a:lstStyle>
          <a:p>
            <a:pPr>
              <a:defRPr lang="nl-be"/>
            </a:pPr>
            <a:r>
              <a:rPr lang="nl-nl" cap="none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/hUAAK4BAABwNQAAsCUAABAAAAAmAAAACAAAAAGAAAAAAAAA"/>
              </a:ext>
            </a:extLst>
          </p:cNvSpPr>
          <p:nvPr>
            <p:ph idx="1"/>
          </p:nvPr>
        </p:nvSpPr>
        <p:spPr>
          <a:xfrm>
            <a:off x="3575050" y="273050"/>
            <a:ext cx="5111750" cy="5853430"/>
          </a:xfrm>
        </p:spPr>
        <p:txBody>
          <a:bodyPr/>
          <a:lstStyle>
            <a:lvl1pPr>
              <a:defRPr lang="nl-be" sz="3200" cap="none"/>
            </a:lvl1pPr>
            <a:lvl2pPr>
              <a:defRPr lang="nl-be" sz="2800" cap="none"/>
            </a:lvl2pPr>
            <a:lvl3pPr>
              <a:defRPr lang="nl-be" sz="2400" cap="none"/>
            </a:lvl3pPr>
            <a:lvl4pPr>
              <a:defRPr lang="nl-be" sz="2000" cap="none"/>
            </a:lvl4pPr>
            <a:lvl5pPr>
              <a:defRPr lang="nl-be" sz="2000" cap="none"/>
            </a:lvl5pPr>
            <a:lvl6pPr>
              <a:defRPr lang="nl-be" sz="2000" cap="none"/>
            </a:lvl6pPr>
            <a:lvl7pPr>
              <a:defRPr lang="nl-be" sz="2000" cap="none"/>
            </a:lvl7pPr>
            <a:lvl8pPr>
              <a:defRPr lang="nl-be" sz="2000" cap="none"/>
            </a:lvl8pPr>
            <a:lvl9pPr>
              <a:defRPr lang="nl-be" sz="2000" cap="none"/>
            </a:lvl9pPr>
          </a:lstStyle>
          <a:p>
            <a:pPr>
              <a:defRPr lang="nl-be"/>
            </a:pPr>
            <a:r>
              <a:rPr lang="nl-nl" cap="none"/>
              <a:t>Klik om de modelstijlen te bewerken</a:t>
            </a:r>
          </a:p>
          <a:p>
            <a:pPr lvl="1">
              <a:defRPr lang="nl-be"/>
            </a:pPr>
            <a:r>
              <a:rPr lang="nl-nl" cap="none"/>
              <a:t>Tweede niveau</a:t>
            </a:r>
          </a:p>
          <a:p>
            <a:pPr lvl="2">
              <a:defRPr lang="nl-be"/>
            </a:pPr>
            <a:r>
              <a:rPr lang="nl-nl" cap="none"/>
              <a:t>Derde niveau</a:t>
            </a:r>
          </a:p>
          <a:p>
            <a:pPr lvl="3">
              <a:defRPr lang="nl-be"/>
            </a:pPr>
            <a:r>
              <a:rPr lang="nl-nl" cap="none"/>
              <a:t>Vierde niveau</a:t>
            </a:r>
          </a:p>
          <a:p>
            <a:pPr lvl="4">
              <a:defRPr lang="nl-be"/>
            </a:pPr>
            <a:r>
              <a:rPr lang="nl-nl" cap="none"/>
              <a:t>Vijfde niveau</a:t>
            </a:r>
          </a:p>
        </p:txBody>
      </p:sp>
      <p:sp>
        <p:nvSpPr>
          <p:cNvPr id="4" name="Tijdelijke aanduiding voor tekst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NQIAABSFQAAsCUAABAAAAAmAAAACAAAAAGAAAAAAAAA"/>
              </a:ext>
            </a:extLst>
          </p:cNvSpPr>
          <p:nvPr>
            <p:ph idx="2"/>
          </p:nvPr>
        </p:nvSpPr>
        <p:spPr>
          <a:xfrm>
            <a:off x="457200" y="1435100"/>
            <a:ext cx="3008630" cy="4691380"/>
          </a:xfrm>
        </p:spPr>
        <p:txBody>
          <a:bodyPr/>
          <a:lstStyle>
            <a:lvl1pPr marL="0" indent="0">
              <a:buNone/>
              <a:defRPr lang="nl-be" sz="1400" cap="none"/>
            </a:lvl1pPr>
            <a:lvl2pPr marL="457200" indent="0">
              <a:buNone/>
              <a:defRPr lang="nl-be" sz="1200" cap="none"/>
            </a:lvl2pPr>
            <a:lvl3pPr marL="914400" indent="0">
              <a:buNone/>
              <a:defRPr lang="nl-be" sz="1000" cap="none"/>
            </a:lvl3pPr>
            <a:lvl4pPr marL="1371600" indent="0">
              <a:buNone/>
              <a:defRPr lang="nl-be" sz="900" cap="none"/>
            </a:lvl4pPr>
            <a:lvl5pPr marL="1828800" indent="0">
              <a:buNone/>
              <a:defRPr lang="nl-be" sz="900" cap="none"/>
            </a:lvl5pPr>
            <a:lvl6pPr marL="2286000" indent="0">
              <a:buNone/>
              <a:defRPr lang="nl-be" sz="900" cap="none"/>
            </a:lvl6pPr>
            <a:lvl7pPr marL="2743200" indent="0">
              <a:buNone/>
              <a:defRPr lang="nl-be" sz="900" cap="none"/>
            </a:lvl7pPr>
            <a:lvl8pPr marL="3200400" indent="0">
              <a:buNone/>
              <a:defRPr lang="nl-be" sz="900" cap="none"/>
            </a:lvl8pPr>
            <a:lvl9pPr marL="3657600" indent="0">
              <a:buNone/>
              <a:defRPr lang="nl-be" sz="900" cap="none"/>
            </a:lvl9pPr>
          </a:lstStyle>
          <a:p>
            <a:pPr>
              <a:defRPr lang="nl-be"/>
            </a:pPr>
            <a:r>
              <a:rPr lang="nl-nl" cap="none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nl-be"/>
            </a:pPr>
            <a:fld id="{B2C741C8-865F-92B7-117F-70E20F31E725}" type="datetime1">
              <a:t>18/01/2026</a:t>
            </a:fld>
            <a:endParaRPr/>
          </a:p>
        </p:txBody>
      </p:sp>
      <p:sp>
        <p:nvSpPr>
          <p:cNvPr id="6" name="Tijdelijke aanduiding voor voettekst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7" name="Tijdelijke aanduiding voor dianummer 6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31BA-F45F-92C7-117F-02927F31E757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wsAAIgdAADHLAAABSEAABAAAAAmAAAACAAAAL2QAAAAAAAA"/>
              </a:ext>
            </a:extLst>
          </p:cNvSpPr>
          <p:nvPr>
            <p:ph type="title"/>
          </p:nvPr>
        </p:nvSpPr>
        <p:spPr>
          <a:xfrm>
            <a:off x="1792605" y="4800600"/>
            <a:ext cx="5486400" cy="56705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l">
              <a:defRPr lang="nl-be" sz="2000" b="1" cap="none"/>
            </a:lvl1pPr>
            <a:lvl2pPr>
              <a:defRPr lang="nl-be" cap="none"/>
            </a:lvl2pPr>
            <a:lvl3pPr>
              <a:defRPr lang="nl-be" cap="none"/>
            </a:lvl3pPr>
            <a:lvl4pPr>
              <a:defRPr lang="nl-be" cap="none"/>
            </a:lvl4pPr>
            <a:lvl5pPr>
              <a:defRPr lang="nl-be" cap="none"/>
            </a:lvl5pPr>
            <a:lvl6pPr>
              <a:defRPr lang="nl-be" cap="none"/>
            </a:lvl6pPr>
            <a:lvl7pPr>
              <a:defRPr lang="nl-be" cap="none"/>
            </a:lvl7pPr>
            <a:lvl8pPr>
              <a:defRPr lang="nl-be" cap="none"/>
            </a:lvl8pPr>
            <a:lvl9pPr>
              <a:defRPr lang="nl-be" cap="none"/>
            </a:lvl9pPr>
          </a:lstStyle>
          <a:p>
            <a:pPr>
              <a:defRPr lang="nl-be"/>
            </a:pPr>
            <a:r>
              <a:rPr lang="nl-nl" cap="none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wsAAMUDAADHLAAAFR0AABAAAAAmAAAACAAAAAGAAAAAAAAA"/>
              </a:ext>
            </a:extLst>
          </p:cNvSpPr>
          <p:nvPr>
            <p:ph type="pic" idx="1"/>
          </p:nvPr>
        </p:nvSpPr>
        <p:spPr>
          <a:xfrm>
            <a:off x="1792605" y="612775"/>
            <a:ext cx="5486400" cy="4114800"/>
          </a:xfrm>
        </p:spPr>
        <p:txBody>
          <a:bodyPr/>
          <a:lstStyle>
            <a:lvl1pPr marL="0" indent="0">
              <a:buNone/>
              <a:defRPr lang="nl-be" sz="3200" cap="none"/>
            </a:lvl1pPr>
            <a:lvl2pPr marL="457200" indent="0">
              <a:buNone/>
              <a:defRPr lang="nl-be" sz="2800" cap="none"/>
            </a:lvl2pPr>
            <a:lvl3pPr marL="914400" indent="0">
              <a:buNone/>
              <a:defRPr lang="nl-be" sz="2400" cap="none"/>
            </a:lvl3pPr>
            <a:lvl4pPr marL="1371600" indent="0">
              <a:buNone/>
              <a:defRPr lang="nl-be" sz="2000" cap="none"/>
            </a:lvl4pPr>
            <a:lvl5pPr marL="1828800" indent="0">
              <a:buNone/>
              <a:defRPr lang="nl-be" sz="2000" cap="none"/>
            </a:lvl5pPr>
            <a:lvl6pPr marL="2286000" indent="0">
              <a:buNone/>
              <a:defRPr lang="nl-be" sz="2000" cap="none"/>
            </a:lvl6pPr>
            <a:lvl7pPr marL="2743200" indent="0">
              <a:buNone/>
              <a:defRPr lang="nl-be" sz="2000" cap="none"/>
            </a:lvl7pPr>
            <a:lvl8pPr marL="3200400" indent="0">
              <a:buNone/>
              <a:defRPr lang="nl-be" sz="2000" cap="none"/>
            </a:lvl8pPr>
            <a:lvl9pPr marL="3657600" indent="0">
              <a:buNone/>
              <a:defRPr lang="nl-be" sz="2000" cap="none"/>
            </a:lvl9pPr>
          </a:lstStyle>
          <a:p>
            <a:pPr>
              <a:defRPr lang="nl-be"/>
            </a:pPr>
            <a:endParaRPr/>
          </a:p>
        </p:txBody>
      </p:sp>
      <p:sp>
        <p:nvSpPr>
          <p:cNvPr id="4" name="Tijdelijke aanduiding voor tekst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wsAAAUhAADHLAAA+CUAABAAAAAmAAAACAAAAAGAAAAAAAAA"/>
              </a:ext>
            </a:extLst>
          </p:cNvSpPr>
          <p:nvPr>
            <p:ph idx="2"/>
          </p:nvPr>
        </p:nvSpPr>
        <p:spPr>
          <a:xfrm>
            <a:off x="1792605" y="5367655"/>
            <a:ext cx="5486400" cy="804545"/>
          </a:xfrm>
        </p:spPr>
        <p:txBody>
          <a:bodyPr/>
          <a:lstStyle>
            <a:lvl1pPr marL="0" indent="0">
              <a:buNone/>
              <a:defRPr lang="nl-be" sz="1400" cap="none"/>
            </a:lvl1pPr>
            <a:lvl2pPr marL="457200" indent="0">
              <a:buNone/>
              <a:defRPr lang="nl-be" sz="1200" cap="none"/>
            </a:lvl2pPr>
            <a:lvl3pPr marL="914400" indent="0">
              <a:buNone/>
              <a:defRPr lang="nl-be" sz="1000" cap="none"/>
            </a:lvl3pPr>
            <a:lvl4pPr marL="1371600" indent="0">
              <a:buNone/>
              <a:defRPr lang="nl-be" sz="900" cap="none"/>
            </a:lvl4pPr>
            <a:lvl5pPr marL="1828800" indent="0">
              <a:buNone/>
              <a:defRPr lang="nl-be" sz="900" cap="none"/>
            </a:lvl5pPr>
            <a:lvl6pPr marL="2286000" indent="0">
              <a:buNone/>
              <a:defRPr lang="nl-be" sz="900" cap="none"/>
            </a:lvl6pPr>
            <a:lvl7pPr marL="2743200" indent="0">
              <a:buNone/>
              <a:defRPr lang="nl-be" sz="900" cap="none"/>
            </a:lvl7pPr>
            <a:lvl8pPr marL="3200400" indent="0">
              <a:buNone/>
              <a:defRPr lang="nl-be" sz="900" cap="none"/>
            </a:lvl8pPr>
            <a:lvl9pPr marL="3657600" indent="0">
              <a:buNone/>
              <a:defRPr lang="nl-be" sz="900" cap="none"/>
            </a:lvl9pPr>
          </a:lstStyle>
          <a:p>
            <a:pPr>
              <a:defRPr lang="nl-be"/>
            </a:pPr>
            <a:r>
              <a:rPr lang="nl-nl" cap="none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nl-be"/>
            </a:pPr>
            <a:fld id="{B2C7390C-425F-92CF-117F-B49A7731E7E1}" type="datetime1">
              <a:t>18/01/2026</a:t>
            </a:fld>
            <a:endParaRPr/>
          </a:p>
        </p:txBody>
      </p:sp>
      <p:sp>
        <p:nvSpPr>
          <p:cNvPr id="6" name="Tijdelijke aanduiding voor voettekst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nl-be"/>
            </a:pPr>
            <a:endParaRPr/>
          </a:p>
        </p:txBody>
      </p:sp>
      <p:sp>
        <p:nvSpPr>
          <p:cNvPr id="7" name="Tijdelijke aanduiding voor dianummer 6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nl-be"/>
            </a:pPr>
            <a:fld id="{B2C75C39-775F-92AA-117F-81FF1231E7D4}" type="slidenum">
              <a:t>‹nr.›</a:t>
            </a:fld>
            <a:endParaRPr/>
          </a:p>
        </p:txBody>
      </p:sp>
    </p:spTree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rgbClr val="8CB4E3"/>
            </a:gs>
            <a:gs pos="53000">
              <a:schemeClr val="bg1"/>
            </a:gs>
            <a:gs pos="83000">
              <a:srgbClr val="D4DEFF"/>
            </a:gs>
            <a:gs pos="100000">
              <a:srgbClr val="96AB94"/>
            </a:gs>
          </a:gsLst>
          <a:lin ang="13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LQ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LEBAABwNQAAuQgAABAAAAAmAAAACAAAAL8fAAAAAAAA"/>
              </a:ext>
            </a:extLst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nl-be"/>
            </a:pPr>
            <a:r>
              <a:rPr lang="nl-nl" cap="none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NgJAABwNQAAsCUAABAAAAAmAAAACAAAAL8fAAAAAAAA"/>
              </a:ext>
            </a:extLst>
          </p:cNvSpPr>
          <p:nvPr>
            <p:ph type="body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nl-be"/>
            </a:pPr>
            <a:r>
              <a:rPr lang="nl-nl" cap="none"/>
              <a:t>Klik om de modelstijlen te bewerken</a:t>
            </a:r>
          </a:p>
          <a:p>
            <a:pPr lvl="1">
              <a:defRPr lang="nl-be"/>
            </a:pPr>
            <a:r>
              <a:rPr lang="nl-nl" cap="none"/>
              <a:t>Tweede niveau</a:t>
            </a:r>
          </a:p>
          <a:p>
            <a:pPr lvl="2">
              <a:defRPr lang="nl-be"/>
            </a:pPr>
            <a:r>
              <a:rPr lang="nl-nl" cap="none"/>
              <a:t>Derde niveau</a:t>
            </a:r>
          </a:p>
          <a:p>
            <a:pPr lvl="3">
              <a:defRPr lang="nl-be"/>
            </a:pPr>
            <a:r>
              <a:rPr lang="nl-nl" cap="none"/>
              <a:t>Vierde niveau</a:t>
            </a:r>
          </a:p>
          <a:p>
            <a:pPr lvl="4">
              <a:defRPr lang="nl-be"/>
            </a:pPr>
            <a:r>
              <a:rPr lang="nl-nl" cap="none"/>
              <a:t>Vijfde niveau</a:t>
            </a:r>
          </a:p>
        </p:txBody>
      </p:sp>
      <p:sp>
        <p:nvSpPr>
          <p:cNvPr id="4" name="Tijdelijke aanduiding voor datum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BonAADwDwAAWSkAABAAAAAmAAAACAAAAL+fAAAAAAAA"/>
              </a:ext>
            </a:extLst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l">
              <a:defRPr lang="nl-be" sz="1200" cap="none">
                <a:solidFill>
                  <a:srgbClr val="8C8C8C"/>
                </a:solidFill>
              </a:defRPr>
            </a:lvl1pPr>
            <a:lvl2pPr>
              <a:defRPr lang="nl-be" cap="none"/>
            </a:lvl2pPr>
            <a:lvl3pPr>
              <a:defRPr lang="nl-be" cap="none"/>
            </a:lvl3pPr>
            <a:lvl4pPr>
              <a:defRPr lang="nl-be" cap="none"/>
            </a:lvl4pPr>
            <a:lvl5pPr>
              <a:defRPr lang="nl-be" cap="none"/>
            </a:lvl5pPr>
            <a:lvl6pPr>
              <a:defRPr lang="nl-be" cap="none"/>
            </a:lvl6pPr>
            <a:lvl7pPr>
              <a:defRPr lang="nl-be" cap="none"/>
            </a:lvl7pPr>
            <a:lvl8pPr>
              <a:defRPr lang="nl-be" cap="none"/>
            </a:lvl8pPr>
            <a:lvl9pPr>
              <a:defRPr lang="nl-be" cap="none"/>
            </a:lvl9pPr>
          </a:lstStyle>
          <a:p>
            <a:pPr>
              <a:defRPr lang="nl-be"/>
            </a:pPr>
            <a:fld id="{B2C72401-4F5F-92D2-117F-B9876A31E7EC}" type="datetime1">
              <a:t>18/01/2026</a:t>
            </a:fld>
            <a:endParaRPr/>
          </a:p>
        </p:txBody>
      </p:sp>
      <p:sp>
        <p:nvSpPr>
          <p:cNvPr id="5" name="Tijdelijke aanduiding voor voettekst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BMAABonAAAIJQAAWSkAABAAAAAmAAAACAAAAL+fAAAAAAAA"/>
              </a:ext>
            </a:extLst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ctr">
              <a:defRPr lang="nl-be" sz="1200" cap="none">
                <a:solidFill>
                  <a:srgbClr val="8C8C8C"/>
                </a:solidFill>
              </a:defRPr>
            </a:lvl1pPr>
            <a:lvl2pPr>
              <a:defRPr lang="nl-be" cap="none"/>
            </a:lvl2pPr>
            <a:lvl3pPr>
              <a:defRPr lang="nl-be" cap="none"/>
            </a:lvl3pPr>
            <a:lvl4pPr>
              <a:defRPr lang="nl-be" cap="none"/>
            </a:lvl4pPr>
            <a:lvl5pPr>
              <a:defRPr lang="nl-be" cap="none"/>
            </a:lvl5pPr>
            <a:lvl6pPr>
              <a:defRPr lang="nl-be" cap="none"/>
            </a:lvl6pPr>
            <a:lvl7pPr>
              <a:defRPr lang="nl-be" cap="none"/>
            </a:lvl7pPr>
            <a:lvl8pPr>
              <a:defRPr lang="nl-be" cap="none"/>
            </a:lvl8pPr>
            <a:lvl9pPr>
              <a:defRPr lang="nl-be" cap="none"/>
            </a:lvl9pPr>
          </a:lstStyle>
          <a:p>
            <a:pPr>
              <a:defRPr lang="nl-be"/>
            </a:pPr>
            <a:endParaRPr/>
          </a:p>
        </p:txBody>
      </p:sp>
      <p:sp>
        <p:nvSpPr>
          <p:cNvPr id="6" name="Tijdelijke aanduiding voor dianummer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EFBQU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CgAABonAABwNQAAWSkAABAAAAAmAAAACAAAAL+fAAAAAAAA"/>
              </a:ext>
            </a:extLst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r">
              <a:defRPr lang="nl-be" sz="1200" cap="none">
                <a:solidFill>
                  <a:srgbClr val="8C8C8C"/>
                </a:solidFill>
              </a:defRPr>
            </a:lvl1pPr>
            <a:lvl2pPr>
              <a:defRPr lang="nl-be" cap="none"/>
            </a:lvl2pPr>
            <a:lvl3pPr>
              <a:defRPr lang="nl-be" cap="none"/>
            </a:lvl3pPr>
            <a:lvl4pPr>
              <a:defRPr lang="nl-be" cap="none"/>
            </a:lvl4pPr>
            <a:lvl5pPr>
              <a:defRPr lang="nl-be" cap="none"/>
            </a:lvl5pPr>
            <a:lvl6pPr>
              <a:defRPr lang="nl-be" cap="none"/>
            </a:lvl6pPr>
            <a:lvl7pPr>
              <a:defRPr lang="nl-be" cap="none"/>
            </a:lvl7pPr>
            <a:lvl8pPr>
              <a:defRPr lang="nl-be" cap="none"/>
            </a:lvl8pPr>
            <a:lvl9pPr>
              <a:defRPr lang="nl-be" cap="none"/>
            </a:lvl9pPr>
          </a:lstStyle>
          <a:p>
            <a:pPr>
              <a:defRPr lang="nl-be"/>
            </a:pPr>
            <a:fld id="{B2C73C4B-055F-92CA-117F-F39F7231E7A6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44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titleStyle>
    <p:bodyStyle>
      <a:lvl1pPr marL="342900" marR="0" indent="-3429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0"/>
        <a:buChar char="•"/>
        <a:tabLst/>
        <a:defRPr lang="nl-be" sz="32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742950" marR="0" indent="-28575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0"/>
        <a:buChar char="–"/>
        <a:tabLst/>
        <a:defRPr lang="nl-be" sz="2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1143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0"/>
        <a:buChar char="•"/>
        <a:tabLst/>
        <a:defRPr lang="nl-be" sz="24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600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0"/>
        <a:buChar char="–"/>
        <a:tabLst/>
        <a:defRPr lang="nl-be" sz="20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20574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0"/>
        <a:buChar char="»"/>
        <a:tabLst/>
        <a:defRPr lang="nl-be" sz="20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5146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0"/>
        <a:buChar char="•"/>
        <a:tabLst/>
        <a:defRPr lang="nl-be" sz="20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9718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0"/>
        <a:buChar char="•"/>
        <a:tabLst/>
        <a:defRPr lang="nl-be" sz="20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429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0"/>
        <a:buChar char="•"/>
        <a:tabLst/>
        <a:defRPr lang="nl-be" sz="20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886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0"/>
        <a:buChar char="•"/>
        <a:tabLst/>
        <a:defRPr lang="nl-be" sz="20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AAAAAC4B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//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FAYAANMFAABPMAAAgw0AABAAAAAmAAAACAAAAL8fAAAA4MEB"/>
              </a:ext>
            </a:extLst>
          </p:cNvSpPr>
          <p:nvPr>
            <p:ph type="title"/>
          </p:nvPr>
        </p:nvSpPr>
        <p:spPr>
          <a:xfrm>
            <a:off x="988060" y="946785"/>
            <a:ext cx="6864985" cy="1249680"/>
          </a:xfrm>
          <a:prstGeom prst="rect">
            <a:avLst/>
          </a:prstGeom>
          <a:effectLst/>
        </p:spPr>
        <p:txBody>
          <a:bodyPr vert="horz" wrap="square" lIns="0" tIns="191770" rIns="0" bIns="0" numCol="1" spcCol="215900" anchor="t">
            <a:prstTxWarp prst="textNoShape">
              <a:avLst/>
            </a:prstTxWarp>
          </a:bodyPr>
          <a:lstStyle/>
          <a:p>
            <a:pPr>
              <a:defRPr lang="nl-be"/>
            </a:pPr>
            <a:r>
              <a:rPr lang="en-us" cap="none"/>
              <a:t>Your title here</a:t>
            </a:r>
          </a:p>
        </p:txBody>
      </p:sp>
      <p:sp>
        <p:nvSpPr>
          <p:cNvPr id="3" name="Текст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//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FAYAAHgPAABPMAAAkCQAABAAAAAmAAAACAAAAL8fAAAA4MEB"/>
              </a:ext>
            </a:extLst>
          </p:cNvSpPr>
          <p:nvPr>
            <p:ph type="body" idx="1"/>
          </p:nvPr>
        </p:nvSpPr>
        <p:spPr>
          <a:xfrm>
            <a:off x="988060" y="2514600"/>
            <a:ext cx="6864985" cy="3429000"/>
          </a:xfrm>
          <a:prstGeom prst="rect">
            <a:avLst/>
          </a:prstGeom>
          <a:effectLst/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 lvl="1">
              <a:defRPr lang="nl-be"/>
            </a:pPr>
            <a:r>
              <a:rPr lang="en-us" cap="none"/>
              <a:t>Write here subtitle</a:t>
            </a:r>
          </a:p>
          <a:p>
            <a:pPr lvl="1">
              <a:defRPr lang="nl-be"/>
            </a:pPr>
            <a:r>
              <a:rPr lang="en-us" cap="none"/>
              <a:t>Write here subtitle</a:t>
            </a:r>
          </a:p>
          <a:p>
            <a:pPr lvl="2">
              <a:defRPr lang="nl-be" kern="1" cap="none"/>
            </a:pPr>
            <a:r>
              <a:rPr lang="en-us" cap="none"/>
              <a:t>Write here text</a:t>
            </a:r>
          </a:p>
          <a:p>
            <a:pPr lvl="3">
              <a:defRPr lang="nl-be" kern="1" cap="none"/>
            </a:pPr>
            <a:r>
              <a:rPr lang="en-us" cap="none"/>
              <a:t>Write here text</a:t>
            </a:r>
          </a:p>
          <a:p>
            <a:pPr lvl="4">
              <a:defRPr lang="nl-be" kern="1" cap="none"/>
            </a:pPr>
            <a:r>
              <a:rPr lang="en-us" cap="none"/>
              <a:t>Write here text </a:t>
            </a:r>
          </a:p>
        </p:txBody>
      </p:sp>
      <p:sp>
        <p:nvSpPr>
          <p:cNvPr id="4" name="Rectangle 1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BM58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//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AAAAALQmAACiBAAAMCoAABAAAAAmAAAACAAAAP//////////"/>
              </a:ext>
            </a:extLst>
          </p:cNvSpPr>
          <p:nvPr/>
        </p:nvSpPr>
        <p:spPr>
          <a:xfrm>
            <a:off x="0" y="6291580"/>
            <a:ext cx="753110" cy="5664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nl-be" cap="none">
                <a:solidFill>
                  <a:srgbClr val="FFFFFF"/>
                </a:solidFill>
                <a:latin typeface="Open Sans" charset="0"/>
                <a:ea typeface="Calibri" pitchFamily="2" charset="0"/>
                <a:cs typeface="Calibri" pitchFamily="2" charset="0"/>
              </a:defRPr>
            </a:pPr>
            <a:endParaRPr lang="en-us" sz="1350" cap="none">
              <a:latin typeface="Avenir Next Medium" charset="0"/>
              <a:ea typeface="Calibri" pitchFamily="2" charset="0"/>
              <a:cs typeface="Calibri" pitchFamily="2" charset="0"/>
            </a:endParaRPr>
          </a:p>
        </p:txBody>
      </p:sp>
      <p:sp>
        <p:nvSpPr>
          <p:cNvPr id="5" name="Slide Number Placeholder 2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bAAAADYAAABsAAAANgAAAAAAAAABAAAAAAAAAAEAAABQAAAAAAAAAAAA4D8AAAAAAADgPwAAAAAAAOA/AAAAAAAA4D8AAAAAAADgPwAAAAAAAOA/AAAAAAAA4D8AAAAAAADgPwAAAAAAAOA/AAAAAAAA4D8CAAAAjAAAAAAAAAAAAAAABM58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//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AAAAADknAACiBAAAeCkAABAAAAAmAAAACAAAAP//////////"/>
              </a:ext>
            </a:extLst>
          </p:cNvSpPr>
          <p:nvPr/>
        </p:nvSpPr>
        <p:spPr>
          <a:xfrm>
            <a:off x="0" y="6376035"/>
            <a:ext cx="75311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68580" tIns="34290" rIns="68580" bIns="34290" numCol="1" spcCol="215900" anchor="ctr"/>
          <a:lstStyle>
            <a:lvl1pPr marL="0" algn="r" defTabSz="914400">
              <a:tabLst/>
              <a:defRPr lang="nl-be" sz="1200" kern="1" cap="none">
                <a:solidFill>
                  <a:srgbClr val="8C8C8C"/>
                </a:solidFill>
                <a:latin typeface="Open Sans" charset="0"/>
                <a:ea typeface="Calibri" pitchFamily="2" charset="0"/>
                <a:cs typeface="Calibri" pitchFamily="2" charset="0"/>
              </a:defRPr>
            </a:lvl1pPr>
            <a:lvl2pPr marL="457200" algn="l" defTabSz="914400">
              <a:tabLst/>
              <a:defRPr lang="nl-be" sz="1800" kern="1" cap="none">
                <a:solidFill>
                  <a:schemeClr val="tx1"/>
                </a:solidFill>
                <a:latin typeface="Open Sans" charset="0"/>
                <a:ea typeface="Calibri" pitchFamily="2" charset="0"/>
                <a:cs typeface="Calibri" pitchFamily="2" charset="0"/>
              </a:defRPr>
            </a:lvl2pPr>
            <a:lvl3pPr marL="914400" algn="l" defTabSz="914400">
              <a:tabLst/>
              <a:defRPr lang="nl-be" sz="1800" kern="1" cap="none">
                <a:solidFill>
                  <a:schemeClr val="tx1"/>
                </a:solidFill>
                <a:latin typeface="Open Sans" charset="0"/>
                <a:ea typeface="Calibri" pitchFamily="2" charset="0"/>
                <a:cs typeface="Calibri" pitchFamily="2" charset="0"/>
              </a:defRPr>
            </a:lvl3pPr>
            <a:lvl4pPr marL="1371600" algn="l" defTabSz="914400">
              <a:tabLst/>
              <a:defRPr lang="nl-be" sz="1800" kern="1" cap="none">
                <a:solidFill>
                  <a:schemeClr val="tx1"/>
                </a:solidFill>
                <a:latin typeface="Open Sans" charset="0"/>
                <a:ea typeface="Calibri" pitchFamily="2" charset="0"/>
                <a:cs typeface="Calibri" pitchFamily="2" charset="0"/>
              </a:defRPr>
            </a:lvl4pPr>
            <a:lvl5pPr marL="1828800" algn="l" defTabSz="914400">
              <a:tabLst/>
              <a:defRPr lang="nl-be" sz="1800" kern="1" cap="none">
                <a:solidFill>
                  <a:schemeClr val="tx1"/>
                </a:solidFill>
                <a:latin typeface="Open Sans" charset="0"/>
                <a:ea typeface="Calibri" pitchFamily="2" charset="0"/>
                <a:cs typeface="Calibri" pitchFamily="2" charset="0"/>
              </a:defRPr>
            </a:lvl5pPr>
            <a:lvl6pPr marL="2286000" algn="l" defTabSz="914400">
              <a:tabLst/>
              <a:defRPr lang="nl-be" sz="1800" kern="1" cap="none">
                <a:solidFill>
                  <a:schemeClr val="tx1"/>
                </a:solidFill>
                <a:latin typeface="Open Sans" charset="0"/>
                <a:ea typeface="Calibri" pitchFamily="2" charset="0"/>
                <a:cs typeface="Calibri" pitchFamily="2" charset="0"/>
              </a:defRPr>
            </a:lvl6pPr>
            <a:lvl7pPr marL="2743200" algn="l" defTabSz="914400">
              <a:tabLst/>
              <a:defRPr lang="nl-be" sz="1800" kern="1" cap="none">
                <a:solidFill>
                  <a:schemeClr val="tx1"/>
                </a:solidFill>
                <a:latin typeface="Open Sans" charset="0"/>
                <a:ea typeface="Calibri" pitchFamily="2" charset="0"/>
                <a:cs typeface="Calibri" pitchFamily="2" charset="0"/>
              </a:defRPr>
            </a:lvl7pPr>
            <a:lvl8pPr marL="3200400" algn="l" defTabSz="914400">
              <a:tabLst/>
              <a:defRPr lang="nl-be" sz="1800" kern="1" cap="none">
                <a:solidFill>
                  <a:schemeClr val="tx1"/>
                </a:solidFill>
                <a:latin typeface="Open Sans" charset="0"/>
                <a:ea typeface="Calibri" pitchFamily="2" charset="0"/>
                <a:cs typeface="Calibri" pitchFamily="2" charset="0"/>
              </a:defRPr>
            </a:lvl8pPr>
            <a:lvl9pPr marL="3657600" algn="l" defTabSz="914400">
              <a:tabLst/>
              <a:defRPr lang="nl-be" sz="1800" kern="1" cap="none">
                <a:solidFill>
                  <a:schemeClr val="tx1"/>
                </a:solidFill>
                <a:latin typeface="Open Sans" charset="0"/>
                <a:ea typeface="Calibri" pitchFamily="2" charset="0"/>
                <a:cs typeface="Calibri" pitchFamily="2" charset="0"/>
              </a:defRPr>
            </a:lvl9pPr>
          </a:lstStyle>
          <a:p>
            <a:pPr algn="ctr">
              <a:defRPr lang="nl-be"/>
            </a:pPr>
            <a:fld id="{B2C70973-3D5F-92FF-117F-CBAA4731E79E}" type="slidenum">
              <a:rPr lang="en-us" sz="600" b="1" cap="none">
                <a:solidFill>
                  <a:schemeClr val="tx1"/>
                </a:solidFill>
                <a:latin typeface="Avenir Next Demi Bold" charset="0"/>
                <a:ea typeface="Open Sans Semibold" charset="0"/>
                <a:cs typeface="Open Sans Semibold" charset="0"/>
              </a:rPr>
              <a:t>‹nr.›</a:t>
            </a:fld>
            <a:endParaRPr lang="en-us" sz="600" b="1" cap="none">
              <a:solidFill>
                <a:schemeClr val="tx1"/>
              </a:solidFill>
              <a:latin typeface="Avenir Next Demi Bold" charset="0"/>
              <a:ea typeface="Open Sans Semibold" charset="0"/>
              <a:cs typeface="Open Sans Semibold" charset="0"/>
            </a:endParaRPr>
          </a:p>
        </p:txBody>
      </p:sp>
      <p:pic>
        <p:nvPicPr>
          <p:cNvPr id="6" name="Afbeelding 4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bvtdaRMAAAAlAAAAEQAAAC0AAAAAkAAAAEgAAACQAAAASAAAAAAAAAAAAAAAAAAAAAEAAABQAAAAAAAAAAAA4D8AAAAAAADgPwAAAAAAAOA/AAAAAAAA4D8AAAAAAADgPwAAAAAAAOA/AAAAAAAA4D8AAAAAAADgPwAAAAAAAOA/AAAAAAAA4D8CAAAAjAAAAAAAAAAAAAAABM58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//8KAAAAACgAAAAoAAAAZAAAAGQAAAAAAAAAzMzMAAAAAABQAAAAUAAAAGQAAABkAAAAAAAAAAcAAAA4AAAAAAAAAAAAAAAAAAAA////AAAAAAAAAAAAAAAAAAAAAAAAAAAAAAAAAAAAAABkAAAAZAAAAAAAAAAjAAAABAAAAGQAAAAXAAAAFAAAAAAAAAAAAAAA/38AAP9/AAAAAAAACQAAAAQAAAAI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PIAAACSAQAA0QMAAGYF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53670" y="255270"/>
            <a:ext cx="466725" cy="6223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Rechthoek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BM58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//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AAAAALQmAACiBAAAMCoAABAAAAAmAAAACAAAAP//////////"/>
              </a:ext>
            </a:extLst>
          </p:cNvSpPr>
          <p:nvPr/>
        </p:nvSpPr>
        <p:spPr>
          <a:xfrm>
            <a:off x="0" y="6291580"/>
            <a:ext cx="753110" cy="5664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nl-be" cap="none">
                <a:solidFill>
                  <a:srgbClr val="FFFFFF"/>
                </a:solidFill>
                <a:latin typeface="Open Sans" charset="0"/>
                <a:ea typeface="Calibri" pitchFamily="2" charset="0"/>
                <a:cs typeface="Calibri" pitchFamily="2" charset="0"/>
              </a:defRPr>
            </a:pPr>
            <a:endParaRPr lang="en-us" sz="1350" cap="none">
              <a:latin typeface="Avenir Next Medium" charset="0"/>
              <a:ea typeface="Calibri" pitchFamily="2" charset="0"/>
              <a:cs typeface="Calibri" pitchFamily="2" charset="0"/>
            </a:endParaRPr>
          </a:p>
        </p:txBody>
      </p:sp>
      <p:sp>
        <p:nvSpPr>
          <p:cNvPr id="8" name="Rechthoek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bAAAADYAAABsAAAANgAAAAAAAAABAAAAAAAAAAEAAABQAAAAAAAAAAAA4D8AAAAAAADgPwAAAAAAAOA/AAAAAAAA4D8AAAAAAADgPwAAAAAAAOA/AAAAAAAA4D8AAAAAAADgPwAAAAAAAOA/AAAAAAAA4D8CAAAAjAAAAAAAAAAAAAAABM58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//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AAAAADknAACiBAAAeCkAABAAAAAmAAAACAAAAP//////////"/>
              </a:ext>
            </a:extLst>
          </p:cNvSpPr>
          <p:nvPr/>
        </p:nvSpPr>
        <p:spPr>
          <a:xfrm>
            <a:off x="0" y="6376035"/>
            <a:ext cx="75311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68580" tIns="34290" rIns="68580" bIns="34290" numCol="1" spcCol="215900" anchor="ctr"/>
          <a:lstStyle>
            <a:lvl1pPr marL="0" algn="r" defTabSz="914400">
              <a:tabLst/>
              <a:defRPr lang="nl-be" sz="1200" kern="1" cap="none">
                <a:solidFill>
                  <a:srgbClr val="8C8C8C"/>
                </a:solidFill>
                <a:latin typeface="Open Sans" charset="0"/>
                <a:ea typeface="Calibri" pitchFamily="2" charset="0"/>
                <a:cs typeface="Calibri" pitchFamily="2" charset="0"/>
              </a:defRPr>
            </a:lvl1pPr>
            <a:lvl2pPr marL="457200" algn="l" defTabSz="914400">
              <a:tabLst/>
              <a:defRPr lang="nl-be" sz="1800" kern="1" cap="none">
                <a:solidFill>
                  <a:schemeClr val="tx1"/>
                </a:solidFill>
                <a:latin typeface="Open Sans" charset="0"/>
                <a:ea typeface="Calibri" pitchFamily="2" charset="0"/>
                <a:cs typeface="Calibri" pitchFamily="2" charset="0"/>
              </a:defRPr>
            </a:lvl2pPr>
            <a:lvl3pPr marL="914400" algn="l" defTabSz="914400">
              <a:tabLst/>
              <a:defRPr lang="nl-be" sz="1800" kern="1" cap="none">
                <a:solidFill>
                  <a:schemeClr val="tx1"/>
                </a:solidFill>
                <a:latin typeface="Open Sans" charset="0"/>
                <a:ea typeface="Calibri" pitchFamily="2" charset="0"/>
                <a:cs typeface="Calibri" pitchFamily="2" charset="0"/>
              </a:defRPr>
            </a:lvl3pPr>
            <a:lvl4pPr marL="1371600" algn="l" defTabSz="914400">
              <a:tabLst/>
              <a:defRPr lang="nl-be" sz="1800" kern="1" cap="none">
                <a:solidFill>
                  <a:schemeClr val="tx1"/>
                </a:solidFill>
                <a:latin typeface="Open Sans" charset="0"/>
                <a:ea typeface="Calibri" pitchFamily="2" charset="0"/>
                <a:cs typeface="Calibri" pitchFamily="2" charset="0"/>
              </a:defRPr>
            </a:lvl4pPr>
            <a:lvl5pPr marL="1828800" algn="l" defTabSz="914400">
              <a:tabLst/>
              <a:defRPr lang="nl-be" sz="1800" kern="1" cap="none">
                <a:solidFill>
                  <a:schemeClr val="tx1"/>
                </a:solidFill>
                <a:latin typeface="Open Sans" charset="0"/>
                <a:ea typeface="Calibri" pitchFamily="2" charset="0"/>
                <a:cs typeface="Calibri" pitchFamily="2" charset="0"/>
              </a:defRPr>
            </a:lvl5pPr>
            <a:lvl6pPr marL="2286000" algn="l" defTabSz="914400">
              <a:tabLst/>
              <a:defRPr lang="nl-be" sz="1800" kern="1" cap="none">
                <a:solidFill>
                  <a:schemeClr val="tx1"/>
                </a:solidFill>
                <a:latin typeface="Open Sans" charset="0"/>
                <a:ea typeface="Calibri" pitchFamily="2" charset="0"/>
                <a:cs typeface="Calibri" pitchFamily="2" charset="0"/>
              </a:defRPr>
            </a:lvl6pPr>
            <a:lvl7pPr marL="2743200" algn="l" defTabSz="914400">
              <a:tabLst/>
              <a:defRPr lang="nl-be" sz="1800" kern="1" cap="none">
                <a:solidFill>
                  <a:schemeClr val="tx1"/>
                </a:solidFill>
                <a:latin typeface="Open Sans" charset="0"/>
                <a:ea typeface="Calibri" pitchFamily="2" charset="0"/>
                <a:cs typeface="Calibri" pitchFamily="2" charset="0"/>
              </a:defRPr>
            </a:lvl7pPr>
            <a:lvl8pPr marL="3200400" algn="l" defTabSz="914400">
              <a:tabLst/>
              <a:defRPr lang="nl-be" sz="1800" kern="1" cap="none">
                <a:solidFill>
                  <a:schemeClr val="tx1"/>
                </a:solidFill>
                <a:latin typeface="Open Sans" charset="0"/>
                <a:ea typeface="Calibri" pitchFamily="2" charset="0"/>
                <a:cs typeface="Calibri" pitchFamily="2" charset="0"/>
              </a:defRPr>
            </a:lvl8pPr>
            <a:lvl9pPr marL="3657600" algn="l" defTabSz="914400">
              <a:tabLst/>
              <a:defRPr lang="nl-be" sz="1800" kern="1" cap="none">
                <a:solidFill>
                  <a:schemeClr val="tx1"/>
                </a:solidFill>
                <a:latin typeface="Open Sans" charset="0"/>
                <a:ea typeface="Calibri" pitchFamily="2" charset="0"/>
                <a:cs typeface="Calibri" pitchFamily="2" charset="0"/>
              </a:defRPr>
            </a:lvl9pPr>
          </a:lstStyle>
          <a:p>
            <a:pPr algn="ctr">
              <a:defRPr lang="nl-be"/>
            </a:pPr>
            <a:fld id="{B2C7180D-435F-92EE-117F-B5BB5631E7E0}" type="slidenum">
              <a:rPr lang="en-us" sz="600" b="1" cap="none">
                <a:solidFill>
                  <a:schemeClr val="tx1"/>
                </a:solidFill>
                <a:latin typeface="Avenir Next Demi Bold" charset="0"/>
                <a:ea typeface="Open Sans Semibold" charset="0"/>
                <a:cs typeface="Open Sans Semibold" charset="0"/>
              </a:rPr>
              <a:t>‹nr.›</a:t>
            </a:fld>
            <a:endParaRPr lang="en-us" sz="600" b="1" cap="none">
              <a:solidFill>
                <a:schemeClr val="tx1"/>
              </a:solidFill>
              <a:latin typeface="Avenir Next Demi Bold" charset="0"/>
              <a:ea typeface="Open Sans Semibold" charset="0"/>
              <a:cs typeface="Open Sans Semibold" charset="0"/>
            </a:endParaRPr>
          </a:p>
        </p:txBody>
      </p:sp>
      <p:pic>
        <p:nvPicPr>
          <p:cNvPr id="9" name="Afbeelding 10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bvtdaRMAAAAlAAAAEQAAAC0AAAAAkAAAAEgAAACQAAAASAAAAAAAAAAAAAAAAAAAAAEAAABQAAAAAAAAAAAA4D8AAAAAAADgPwAAAAAAAOA/AAAAAAAA4D8AAAAAAADgPwAAAAAAAOA/AAAAAAAA4D8AAAAAAADgPwAAAAAAAOA/AAAAAAAA4D8CAAAAjAAAAAAAAAAAAAAABM58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//8KAAAAACgAAAAoAAAAZAAAAGQAAAAAAAAAzMzMAAAAAABQAAAAUAAAAGQAAABkAAAAAAAAAAcAAAA4AAAAAAAAAAAAAAAAAAAA////AAAAAAAAAAAAAAAAAAAAAAAAAAAAAAAAAAAAAABkAAAAZAAAAAAAAAAjAAAABAAAAGQAAAAXAAAAFAAAAAAAAAAAAAAA/38AAP9/AAAAAAAACQAAAAQAAAAB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PIAAACSAQAA0QMAAGYF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153670" y="255270"/>
            <a:ext cx="466725" cy="6223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marL="0" marR="0" indent="0" algn="l" defTabSz="685800">
        <a:lnSpc>
          <a:spcPct val="80000"/>
        </a:lnSpc>
        <a:spcBef>
          <a:spcPts val="0"/>
        </a:spcBef>
        <a:spcAft>
          <a:spcPts val="0"/>
        </a:spcAft>
        <a:buNone/>
        <a:tabLst/>
        <a:defRPr lang="nl-be" sz="2700" b="1" i="0" u="none" strike="noStrike" kern="1" cap="none" spc="0" baseline="0">
          <a:solidFill>
            <a:schemeClr val="tx1"/>
          </a:solidFill>
          <a:effectLst/>
          <a:latin typeface="Avenir Next Demi Bold" charset="0"/>
          <a:ea typeface="Montserrat" charset="0"/>
          <a:cs typeface="Montserrat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titleStyle>
    <p:bodyStyle>
      <a:lvl1pPr marL="0" marR="0" indent="0" algn="l" defTabSz="685800">
        <a:lnSpc>
          <a:spcPct val="150000"/>
        </a:lnSpc>
        <a:spcBef>
          <a:spcPts val="75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Avenir Next" charset="0"/>
          <a:ea typeface="Avenir Next" charset="0"/>
          <a:cs typeface="Avenir Next" charset="0"/>
        </a:defRPr>
      </a:lvl1pPr>
      <a:lvl2pPr marL="0" marR="0" indent="0" algn="l" defTabSz="685800">
        <a:lnSpc>
          <a:spcPct val="150000"/>
        </a:lnSpc>
        <a:spcBef>
          <a:spcPts val="370"/>
        </a:spcBef>
        <a:spcAft>
          <a:spcPts val="0"/>
        </a:spcAft>
        <a:buNone/>
        <a:tabLst/>
        <a:defRPr lang="nl-be" sz="1200" b="0" i="0" u="none" strike="noStrike" kern="1" cap="none" spc="0" baseline="0">
          <a:solidFill>
            <a:schemeClr val="tx1"/>
          </a:solidFill>
          <a:effectLst/>
          <a:latin typeface="Avenir Next" charset="0"/>
          <a:ea typeface="Avenir Next" charset="0"/>
          <a:cs typeface="Avenir Next" charset="0"/>
        </a:defRPr>
      </a:lvl2pPr>
      <a:lvl3pPr marL="0" marR="0" indent="0" algn="l" defTabSz="685800">
        <a:lnSpc>
          <a:spcPct val="150000"/>
        </a:lnSpc>
        <a:spcBef>
          <a:spcPts val="370"/>
        </a:spcBef>
        <a:spcAft>
          <a:spcPts val="0"/>
        </a:spcAft>
        <a:buNone/>
        <a:tabLst/>
        <a:defRPr lang="nl-be" sz="1050" b="0" i="0" u="none" strike="noStrike" kern="400000" cap="none" spc="0" baseline="0">
          <a:solidFill>
            <a:schemeClr val="tx1"/>
          </a:solidFill>
          <a:effectLst/>
          <a:latin typeface="Avenir Next" charset="0"/>
          <a:ea typeface="Avenir Next" charset="0"/>
          <a:cs typeface="Avenir Next" charset="0"/>
        </a:defRPr>
      </a:lvl3pPr>
      <a:lvl4pPr marL="0" marR="0" indent="0" algn="l" defTabSz="685800">
        <a:lnSpc>
          <a:spcPct val="150000"/>
        </a:lnSpc>
        <a:spcBef>
          <a:spcPts val="370"/>
        </a:spcBef>
        <a:spcAft>
          <a:spcPts val="0"/>
        </a:spcAft>
        <a:buNone/>
        <a:tabLst/>
        <a:defRPr lang="nl-be" sz="900" b="0" i="0" u="none" strike="noStrike" kern="400000" cap="none" spc="0" baseline="0">
          <a:solidFill>
            <a:schemeClr val="tx1"/>
          </a:solidFill>
          <a:effectLst/>
          <a:latin typeface="Avenir Next" charset="0"/>
          <a:ea typeface="Avenir Next" charset="0"/>
          <a:cs typeface="Avenir Next" charset="0"/>
        </a:defRPr>
      </a:lvl4pPr>
      <a:lvl5pPr marL="0" marR="0" indent="0" algn="l" defTabSz="685800">
        <a:lnSpc>
          <a:spcPct val="150000"/>
        </a:lnSpc>
        <a:spcBef>
          <a:spcPts val="370"/>
        </a:spcBef>
        <a:spcAft>
          <a:spcPts val="0"/>
        </a:spcAft>
        <a:buNone/>
        <a:tabLst/>
        <a:defRPr lang="nl-be" sz="900" b="0" i="0" u="none" strike="noStrike" kern="400000" cap="none" spc="0" baseline="0">
          <a:solidFill>
            <a:schemeClr val="tx1"/>
          </a:solidFill>
          <a:effectLst/>
          <a:latin typeface="Avenir Next" charset="0"/>
          <a:ea typeface="Avenir Next" charset="0"/>
          <a:cs typeface="Avenir Next" charset="0"/>
        </a:defRPr>
      </a:lvl5pPr>
      <a:lvl6pPr marL="1885950" marR="0" indent="-171450" algn="l" defTabSz="685800">
        <a:lnSpc>
          <a:spcPct val="90000"/>
        </a:lnSpc>
        <a:spcBef>
          <a:spcPts val="370"/>
        </a:spcBef>
        <a:spcAft>
          <a:spcPts val="0"/>
        </a:spcAft>
        <a:buClrTx/>
        <a:buSzTx/>
        <a:buFont typeface="Arial" pitchFamily="2" charset="0"/>
        <a:buChar char="•"/>
        <a:tabLst/>
        <a:defRPr lang="nl-be" sz="1350" b="0" i="0" u="none" strike="noStrike" kern="1" cap="none" spc="0" baseline="0">
          <a:solidFill>
            <a:schemeClr val="tx1"/>
          </a:solidFill>
          <a:effectLst/>
          <a:latin typeface="Open Sans" charset="0"/>
          <a:ea typeface="Open Sans" charset="0"/>
          <a:cs typeface="Open Sans" charset="0"/>
        </a:defRPr>
      </a:lvl6pPr>
      <a:lvl7pPr marL="2228850" marR="0" indent="-171450" algn="l" defTabSz="685800">
        <a:lnSpc>
          <a:spcPct val="90000"/>
        </a:lnSpc>
        <a:spcBef>
          <a:spcPts val="370"/>
        </a:spcBef>
        <a:spcAft>
          <a:spcPts val="0"/>
        </a:spcAft>
        <a:buClrTx/>
        <a:buSzTx/>
        <a:buFont typeface="Arial" pitchFamily="2" charset="0"/>
        <a:buChar char="•"/>
        <a:tabLst/>
        <a:defRPr lang="nl-be" sz="1350" b="0" i="0" u="none" strike="noStrike" kern="1" cap="none" spc="0" baseline="0">
          <a:solidFill>
            <a:schemeClr val="tx1"/>
          </a:solidFill>
          <a:effectLst/>
          <a:latin typeface="Open Sans" charset="0"/>
          <a:ea typeface="Open Sans" charset="0"/>
          <a:cs typeface="Open Sans" charset="0"/>
        </a:defRPr>
      </a:lvl7pPr>
      <a:lvl8pPr marL="2571750" marR="0" indent="-171450" algn="l" defTabSz="685800">
        <a:lnSpc>
          <a:spcPct val="90000"/>
        </a:lnSpc>
        <a:spcBef>
          <a:spcPts val="370"/>
        </a:spcBef>
        <a:spcAft>
          <a:spcPts val="0"/>
        </a:spcAft>
        <a:buClrTx/>
        <a:buSzTx/>
        <a:buFont typeface="Arial" pitchFamily="2" charset="0"/>
        <a:buChar char="•"/>
        <a:tabLst/>
        <a:defRPr lang="nl-be" sz="1350" b="0" i="0" u="none" strike="noStrike" kern="1" cap="none" spc="0" baseline="0">
          <a:solidFill>
            <a:schemeClr val="tx1"/>
          </a:solidFill>
          <a:effectLst/>
          <a:latin typeface="Open Sans" charset="0"/>
          <a:ea typeface="Open Sans" charset="0"/>
          <a:cs typeface="Open Sans" charset="0"/>
        </a:defRPr>
      </a:lvl8pPr>
      <a:lvl9pPr marL="2914650" marR="0" indent="-171450" algn="l" defTabSz="685800">
        <a:lnSpc>
          <a:spcPct val="90000"/>
        </a:lnSpc>
        <a:spcBef>
          <a:spcPts val="370"/>
        </a:spcBef>
        <a:spcAft>
          <a:spcPts val="0"/>
        </a:spcAft>
        <a:buClrTx/>
        <a:buSzTx/>
        <a:buFont typeface="Arial" pitchFamily="2" charset="0"/>
        <a:buChar char="•"/>
        <a:tabLst/>
        <a:defRPr lang="nl-be" sz="1350" b="0" i="0" u="none" strike="noStrike" kern="1" cap="none" spc="0" baseline="0">
          <a:solidFill>
            <a:schemeClr val="tx1"/>
          </a:solidFill>
          <a:effectLst/>
          <a:latin typeface="Open Sans" charset="0"/>
          <a:ea typeface="Open Sans" charset="0"/>
          <a:cs typeface="Open Sans" charset="0"/>
        </a:defRPr>
      </a:lvl9pPr>
    </p:bodyStyle>
    <p:otherStyle>
      <a:lvl1pPr marL="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Open Sans" charset="0"/>
          <a:ea typeface="Open Sans" charset="0"/>
          <a:cs typeface="Open Sans" charset="0"/>
        </a:defRPr>
      </a:lvl1pPr>
      <a:lvl2pPr marL="3429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Open Sans" charset="0"/>
          <a:ea typeface="Open Sans" charset="0"/>
          <a:cs typeface="Open Sans" charset="0"/>
        </a:defRPr>
      </a:lvl2pPr>
      <a:lvl3pPr marL="6858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Open Sans" charset="0"/>
          <a:ea typeface="Open Sans" charset="0"/>
          <a:cs typeface="Open Sans" charset="0"/>
        </a:defRPr>
      </a:lvl3pPr>
      <a:lvl4pPr marL="10287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Open Sans" charset="0"/>
          <a:ea typeface="Open Sans" charset="0"/>
          <a:cs typeface="Open Sans" charset="0"/>
        </a:defRPr>
      </a:lvl4pPr>
      <a:lvl5pPr marL="13716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Open Sans" charset="0"/>
          <a:ea typeface="Open Sans" charset="0"/>
          <a:cs typeface="Open Sans" charset="0"/>
        </a:defRPr>
      </a:lvl5pPr>
      <a:lvl6pPr marL="17145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Open Sans" charset="0"/>
          <a:ea typeface="Open Sans" charset="0"/>
          <a:cs typeface="Open Sans" charset="0"/>
        </a:defRPr>
      </a:lvl6pPr>
      <a:lvl7pPr marL="20574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Open Sans" charset="0"/>
          <a:ea typeface="Open Sans" charset="0"/>
          <a:cs typeface="Open Sans" charset="0"/>
        </a:defRPr>
      </a:lvl7pPr>
      <a:lvl8pPr marL="24003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Open Sans" charset="0"/>
          <a:ea typeface="Open Sans" charset="0"/>
          <a:cs typeface="Open Sans" charset="0"/>
        </a:defRPr>
      </a:lvl8pPr>
      <a:lvl9pPr marL="27432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Open Sans" charset="0"/>
          <a:ea typeface="Open Sans" charset="0"/>
          <a:cs typeface="Open Sans" charset="0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andaard ontwer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LABAABARwAAuAgAABAAAAAmAAAACAAAAIMfAAD//8EB"/>
              </a:ext>
            </a:extLst>
          </p:cNvSpPr>
          <p:nvPr>
            <p:ph type="title"/>
          </p:nvPr>
        </p:nvSpPr>
        <p:spPr>
          <a:xfrm>
            <a:off x="609600" y="274320"/>
            <a:ext cx="109728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nl-be"/>
            </a:pPr>
            <a:r>
              <a:t>Click to edit Master title style</a:t>
            </a:r>
          </a:p>
        </p:txBody>
      </p:sp>
      <p:sp>
        <p:nvSpPr>
          <p:cNvPr id="3" name="SlideText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NgJAABARwAAsCUAABAAAAAmAAAACAAAAIMfAAD//8EB"/>
              </a:ext>
            </a:extLst>
          </p:cNvSpPr>
          <p:nvPr>
            <p:ph type="body" idx="1"/>
          </p:nvPr>
        </p:nvSpPr>
        <p:spPr>
          <a:xfrm>
            <a:off x="609600" y="1600200"/>
            <a:ext cx="10972800" cy="45262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nl-be"/>
            </a:pPr>
            <a:r>
              <a:t>Click to edit Master text styles</a:t>
            </a:r>
          </a:p>
          <a:p>
            <a:pPr lvl="1">
              <a:defRPr lang="nl-be"/>
            </a:pPr>
            <a:r>
              <a:t>Second level</a:t>
            </a:r>
          </a:p>
          <a:p>
            <a:pPr lvl="2">
              <a:defRPr lang="nl-be"/>
            </a:pPr>
            <a:r>
              <a:t>Third level</a:t>
            </a:r>
          </a:p>
          <a:p>
            <a:pPr lvl="3">
              <a:defRPr lang="nl-be"/>
            </a:pPr>
            <a:r>
              <a:t>Fourth level</a:t>
            </a:r>
          </a:p>
          <a:p>
            <a:pPr lvl="4">
              <a:defRPr lang="nl-be"/>
            </a:pPr>
            <a:r>
              <a:t>Fifth level</a:t>
            </a:r>
          </a:p>
        </p:txBody>
      </p:sp>
      <p:sp>
        <p:nvSpPr>
          <p:cNvPr id="4" name="DateTime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IOfAAD//8EB"/>
              </a:ext>
            </a:extLst>
          </p:cNvSpPr>
          <p:nvPr>
            <p:ph type="dt" sz="quarter" idx="2"/>
          </p:nvPr>
        </p:nvSpPr>
        <p:spPr>
          <a:xfrm>
            <a:off x="609600" y="6356985"/>
            <a:ext cx="2844165" cy="3644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>
              <a:defRPr lang="nl-be" sz="1200" cap="none"/>
            </a:lvl1pPr>
            <a:lvl2pPr>
              <a:defRPr lang="nl-be" cap="none"/>
            </a:lvl2pPr>
            <a:lvl3pPr>
              <a:defRPr lang="nl-be" cap="none"/>
            </a:lvl3pPr>
            <a:lvl4pPr>
              <a:defRPr lang="nl-be" cap="none"/>
            </a:lvl4pPr>
            <a:lvl5pPr>
              <a:defRPr lang="nl-be" cap="none"/>
            </a:lvl5pPr>
            <a:lvl6pPr>
              <a:defRPr lang="nl-be" cap="none"/>
            </a:lvl6pPr>
            <a:lvl7pPr>
              <a:defRPr lang="nl-be" cap="none"/>
            </a:lvl7pPr>
            <a:lvl8pPr>
              <a:defRPr lang="nl-be" cap="none"/>
            </a:lvl8pPr>
            <a:lvl9pPr>
              <a:defRPr lang="nl-be" cap="none"/>
            </a:lvl9pPr>
          </a:lstStyle>
          <a:p>
            <a:pPr>
              <a:defRPr lang="nl-be"/>
            </a:pPr>
            <a:fld id="{B2C7450B-455F-92B3-117F-B3E60B31E7E6}" type="datetime1">
              <a:t>18/01/2026</a:t>
            </a:fld>
            <a:endParaRPr/>
          </a:p>
        </p:txBody>
      </p:sp>
      <p:sp>
        <p:nvSpPr>
          <p:cNvPr id="5" name="Foot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IOfAAD//8EB"/>
              </a:ext>
            </a:extLst>
          </p:cNvSpPr>
          <p:nvPr>
            <p:ph type="ftr" sz="quarter" idx="3"/>
          </p:nvPr>
        </p:nvSpPr>
        <p:spPr>
          <a:xfrm>
            <a:off x="4166235" y="6356985"/>
            <a:ext cx="3859530" cy="3644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ctr">
              <a:defRPr lang="nl-be" sz="1200" cap="none"/>
            </a:lvl1pPr>
            <a:lvl2pPr>
              <a:defRPr lang="nl-be" cap="none"/>
            </a:lvl2pPr>
            <a:lvl3pPr>
              <a:defRPr lang="nl-be" cap="none"/>
            </a:lvl3pPr>
            <a:lvl4pPr>
              <a:defRPr lang="nl-be" cap="none"/>
            </a:lvl4pPr>
            <a:lvl5pPr>
              <a:defRPr lang="nl-be" cap="none"/>
            </a:lvl5pPr>
            <a:lvl6pPr>
              <a:defRPr lang="nl-be" cap="none"/>
            </a:lvl6pPr>
            <a:lvl7pPr>
              <a:defRPr lang="nl-be" cap="none"/>
            </a:lvl7pPr>
            <a:lvl8pPr>
              <a:defRPr lang="nl-be" cap="none"/>
            </a:lvl8pPr>
            <a:lvl9pPr>
              <a:defRPr lang="nl-be" cap="none"/>
            </a:lvl9pPr>
          </a:lstStyle>
          <a:p>
            <a:pPr>
              <a:defRPr lang="nl-be"/>
            </a:pPr>
            <a:endParaRPr/>
          </a:p>
        </p:txBody>
      </p:sp>
      <p:sp>
        <p:nvSpPr>
          <p:cNvPr id="6" name="SlideNumb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IOfAAD//8EB"/>
              </a:ext>
            </a:extLst>
          </p:cNvSpPr>
          <p:nvPr>
            <p:ph type="sldNum" sz="quarter" idx="4"/>
          </p:nvPr>
        </p:nvSpPr>
        <p:spPr>
          <a:xfrm>
            <a:off x="8738235" y="6356985"/>
            <a:ext cx="2844165" cy="3644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r">
              <a:defRPr lang="nl-be" sz="1200" cap="none"/>
            </a:lvl1pPr>
            <a:lvl2pPr>
              <a:defRPr lang="nl-be" cap="none"/>
            </a:lvl2pPr>
            <a:lvl3pPr>
              <a:defRPr lang="nl-be" cap="none"/>
            </a:lvl3pPr>
            <a:lvl4pPr>
              <a:defRPr lang="nl-be" cap="none"/>
            </a:lvl4pPr>
            <a:lvl5pPr>
              <a:defRPr lang="nl-be" cap="none"/>
            </a:lvl5pPr>
            <a:lvl6pPr>
              <a:defRPr lang="nl-be" cap="none"/>
            </a:lvl6pPr>
            <a:lvl7pPr>
              <a:defRPr lang="nl-be" cap="none"/>
            </a:lvl7pPr>
            <a:lvl8pPr>
              <a:defRPr lang="nl-be" cap="none"/>
            </a:lvl8pPr>
            <a:lvl9pPr>
              <a:defRPr lang="nl-be" cap="none"/>
            </a:lvl9pPr>
          </a:lstStyle>
          <a:p>
            <a:pPr>
              <a:defRPr lang="nl-be"/>
            </a:pPr>
            <a:fld id="{B2C721B2-FC5F-92D7-117F-0A826F31E75F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marL="0" marR="0" indent="0" algn="ctr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4400" b="0" i="0" u="none" strike="noStrike" kern="1" cap="none" spc="0" baseline="0">
          <a:solidFill>
            <a:schemeClr val="tx2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4572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titleStyle>
    <p:bodyStyle>
      <a:lvl1pPr marL="342900" marR="0" indent="-342900" algn="l" defTabSz="457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•"/>
        <a:tabLst/>
        <a:defRPr lang="nl-be" sz="32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742950" marR="0" indent="-285750" algn="l" defTabSz="457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–"/>
        <a:tabLst/>
        <a:defRPr lang="nl-be" sz="2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1143000" marR="0" indent="-228600" algn="l" defTabSz="457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•"/>
        <a:tabLst/>
        <a:defRPr lang="nl-be" sz="24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600200" marR="0" indent="-228600" algn="l" defTabSz="457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–"/>
        <a:tabLst/>
        <a:defRPr lang="nl-be" sz="20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2057400" marR="0" indent="-228600" algn="l" defTabSz="457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»"/>
        <a:tabLst/>
        <a:defRPr lang="nl-be" sz="20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bodyStyle>
    <p:otherStyle>
      <a:lvl1pPr marL="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4572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be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gelmatige vijfhoek 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bgAAAA0AAAAAkAAAAEgAAACQAAAASAAAAAAAAAABAAAAAAAAAAEAAABQAAAAAAAAAAAA4D8AAAAAAADgPwAAAAAAAOA/AAAAAAAA4D8AAAAAAADgPwAAAAAAAOA/AAAAAAAA4D8AAAAAAADgPwAAAAAAAOA/AAAAAAAA4D8CAAAAjAAAAAEAAAAHAAAAVI7WAP///whGAAAAAAAAAAAAAAAAAAAAAAAAAAAAAAAAAAAAeAAAAAEAAABAAAAAnP///5z///9aAAAAAAAAAAEAAAAyAAAA////C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BFAAAAAAAAAAAAAAAAAAAAABQAAAAAAAAAwMD/AAAAAAAAAAAAAAAAAAAAAABkAAAAAAAAAH9/fwAKAAAAIgAAABgAAAAAAAAAAAAAAAAAAAAAAAAAAAAAAAAAAAAkAAAAJAAAAAAAAAAHAAAAAAAAAAAAAAAAAAAAAAAAAAAAAAAAAAAAf39/ACUAAABYAAAAAAAAAAAAAAAAAAAAAAAAAAAAAAAAAAAAAAAAAAAAAAAAAAAAAAAAAAAAAAA/AAAAAAAAAKCGAQAAAAAAAAAAAAAAAAAMAAAAAQAAAAAAAAAAAAAAAAAAAB8AAABUAAAAVI7WAP///wH///8BAAAAAAAAAAAAAAAAAAAAAAAAAAAAAAAAAAAAAAAAAAJ/f38A7uzhA8zMzADAwP8Af39/AAAAAAAAAAAAAAAAAAAAAAAAAAAAIQAAABgAAAAUAAAAAAAAAEr8//9AOAAABC0AABAAAAAmAAAACAAAAP//////////"/>
              </a:ext>
            </a:extLst>
          </p:cNvSpPr>
          <p:nvPr/>
        </p:nvSpPr>
        <p:spPr>
          <a:xfrm>
            <a:off x="0" y="-603250"/>
            <a:ext cx="9144000" cy="7920990"/>
          </a:xfrm>
          <a:prstGeom prst="pentagon">
            <a:avLst/>
          </a:prstGeom>
          <a:gradFill flip="none" rotWithShape="0">
            <a:gsLst>
              <a:gs pos="0">
                <a:schemeClr val="bg1">
                  <a:alpha val="31000"/>
                </a:schemeClr>
              </a:gs>
              <a:gs pos="50000">
                <a:schemeClr val="bg1"/>
              </a:gs>
              <a:gs pos="100000">
                <a:srgbClr val="548ED6"/>
              </a:gs>
            </a:gsLst>
            <a:path path="shape">
              <a:fillToRect r="100000" b="100000"/>
            </a:path>
            <a:tileRect/>
          </a:gra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nl-be" cap="none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itle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RwMAAJ8NAADnNQAApxQAABAAAAAmAAAACAAAAP//////////"/>
              </a:ext>
            </a:extLst>
          </p:cNvSpPr>
          <p:nvPr/>
        </p:nvSpPr>
        <p:spPr>
          <a:xfrm>
            <a:off x="532765" y="2214245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>
            <a:lvl1pPr algn="ctr" defTabSz="914400">
              <a:spcBef>
                <a:spcPts val="0"/>
              </a:spcBef>
              <a:buNone/>
              <a:tabLst/>
              <a:defRPr lang="nl-be" sz="4400" kern="1" cap="none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lvl1pPr>
            <a:lvl2pPr>
              <a:defRPr lang="nl-be" cap="none"/>
            </a:lvl2pPr>
            <a:lvl3pPr>
              <a:defRPr lang="nl-be" cap="none"/>
            </a:lvl3pPr>
            <a:lvl4pPr>
              <a:defRPr lang="nl-be" cap="none"/>
            </a:lvl4pPr>
            <a:lvl5pPr>
              <a:defRPr lang="nl-be" cap="none"/>
            </a:lvl5pPr>
            <a:lvl6pPr>
              <a:defRPr lang="nl-be" cap="none"/>
            </a:lvl6pPr>
            <a:lvl7pPr>
              <a:defRPr lang="nl-be" cap="none"/>
            </a:lvl7pPr>
            <a:lvl8pPr>
              <a:defRPr lang="nl-be" cap="none"/>
            </a:lvl8pPr>
            <a:lvl9pPr>
              <a:defRPr lang="nl-be" cap="none"/>
            </a:lvl9pPr>
          </a:lstStyle>
          <a:p>
            <a:pPr>
              <a:defRPr lang="nl-be"/>
            </a:pPr>
            <a:r>
              <a:rPr lang="en-us" b="1" cap="none"/>
              <a:t>WELKOM</a:t>
            </a:r>
          </a:p>
        </p:txBody>
      </p:sp>
      <p:grpSp>
        <p:nvGrpSpPr>
          <p:cNvPr id="4" name="Groep 18"/>
          <p:cNvGrp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6_bvtdaRMAAAAlAAAAAQAAAA8BAAAAkAAAAEgAAACQAAAASAAAAAAAAAAAAAAAAAAAABcAAAAUAAAAAAAAAAAAAAD/fwAA/38AAAAAAAAJAAAABAAAAAAAAAAfAAAAVAAAAAAAAAAAAAAAAAAAAAAAAAAAAAAAAAAAAAAAAAAAAAAAAAAAAAAAAAAAAAAAAAAAAAAAAAAAAAAAAAAAAAAAAAAAAAAAAAAAAAAAAAAAAAAAAAAAACEAAAAYAAAAFAAAABUAAABgJAAAKjgAAPgpAAAQAAAAJgAAAAgAAAD/////AAAAAA=="/>
              </a:ext>
            </a:extLst>
          </p:cNvGrpSpPr>
          <p:nvPr/>
        </p:nvGrpSpPr>
        <p:grpSpPr>
          <a:xfrm>
            <a:off x="13335" y="5913120"/>
            <a:ext cx="9116695" cy="909320"/>
            <a:chOff x="13335" y="5913120"/>
            <a:chExt cx="9116695" cy="909320"/>
          </a:xfrm>
        </p:grpSpPr>
        <p:sp>
          <p:nvSpPr>
            <p:cNvPr id="6" name="Rechthoek 13"/>
            <p:cNvSpPr>
              <a:extLst>
                <a:ext uri="smNativeData">
  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EAAAAAAAAA////CP///wgAAAAAAAAAAAAAAAAAAAAAAAAAAAAAAAAAAAAAeAAAAAEAAABAAAAAAAAAAAAAAABaAAAAAAAAAAAAAAAAAAAAAAAAAAAAAAAAAAAAAAAAAAAAAAAAAAAAAAAAAAAAAAAAAAAAAAAAAAAAAAAAAAAAAAAAAAAAAAAAAAAAFAAAADwAAAABAAAAAAAAAABwwAAy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f///wEAAAAAAAAAAAAAAAAAAAAAAAAAAAAAAAAAAAAAAAAAAABwwAB/f38A7uzhA8zMzADAwP8Af39/AAAAAAAAAAAAAAAAAAAAAAAAAAAAIQAAABgAAAAUAAAAFQAAAGAkAAAqOAAA5CkAAAAAAAAmAAAACAAAAP//////////"/>
                </a:ext>
              </a:extLst>
            </p:cNvSpPr>
            <p:nvPr/>
          </p:nvSpPr>
          <p:spPr>
            <a:xfrm>
              <a:off x="13335" y="5913120"/>
              <a:ext cx="9116695" cy="896620"/>
            </a:xfrm>
            <a:prstGeom prst="rect">
              <a:avLst/>
            </a:prstGeom>
            <a:solidFill>
              <a:schemeClr val="bg1"/>
            </a:solidFill>
            <a:ln w="31750" cap="flat" cmpd="sng" algn="ctr">
              <a:solidFill>
                <a:srgbClr val="0070C0"/>
              </a:solidFill>
              <a:prstDash val="solid"/>
              <a:headEnd type="none"/>
              <a:tailEnd type="none"/>
            </a:ln>
            <a:effectLst/>
          </p:spPr>
          <p:txBody>
            <a:bodyPr vert="horz" wrap="square" lIns="91440" tIns="45720" rIns="91440" bIns="45720" numCol="1" spcCol="215900" anchor="ctr"/>
            <a:lstStyle/>
            <a:p>
              <a:pPr algn="ctr">
                <a:defRPr lang="nl-be" cap="none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" name="Ondertitel 6"/>
            <p:cNvSpPr>
              <a:extLst>
                <a:ext uri="smNativeData">
  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3gUAAGclAAAXOAAA+CkAAAAAAAAmAAAACAAAAP//////////"/>
                </a:ext>
              </a:extLst>
            </p:cNvSpPr>
            <p:nvPr/>
          </p:nvSpPr>
          <p:spPr>
            <a:xfrm>
              <a:off x="953770" y="6080125"/>
              <a:ext cx="8164195" cy="74231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91440" tIns="45720" rIns="91440" bIns="45720" numCol="1" spcCol="215900" anchor="t"/>
            <a:lstStyle>
              <a:lvl1pPr>
                <a:defRPr lang="nl-be" sz="2400" cap="none">
                  <a:solidFill>
                    <a:schemeClr val="tx1"/>
                  </a:solidFill>
                  <a:latin typeface="Arial" pitchFamily="2" charset="0"/>
                  <a:ea typeface="Calibri" pitchFamily="2" charset="0"/>
                  <a:cs typeface="Calibri" pitchFamily="2" charset="0"/>
                </a:defRPr>
              </a:lvl1pPr>
              <a:lvl2pPr marL="742950" indent="-285750">
                <a:defRPr lang="nl-be" sz="2400" cap="none">
                  <a:solidFill>
                    <a:schemeClr val="tx1"/>
                  </a:solidFill>
                  <a:latin typeface="Arial" pitchFamily="2" charset="0"/>
                  <a:ea typeface="Calibri" pitchFamily="2" charset="0"/>
                  <a:cs typeface="Calibri" pitchFamily="2" charset="0"/>
                </a:defRPr>
              </a:lvl2pPr>
              <a:lvl3pPr marL="1143000" indent="-228600">
                <a:defRPr lang="nl-be" sz="2400" cap="none">
                  <a:solidFill>
                    <a:schemeClr val="tx1"/>
                  </a:solidFill>
                  <a:latin typeface="Arial" pitchFamily="2" charset="0"/>
                  <a:ea typeface="Calibri" pitchFamily="2" charset="0"/>
                  <a:cs typeface="Calibri" pitchFamily="2" charset="0"/>
                </a:defRPr>
              </a:lvl3pPr>
              <a:lvl4pPr marL="1600200" indent="-228600">
                <a:defRPr lang="nl-be" sz="2400" cap="none">
                  <a:solidFill>
                    <a:schemeClr val="tx1"/>
                  </a:solidFill>
                  <a:latin typeface="Arial" pitchFamily="2" charset="0"/>
                  <a:ea typeface="Calibri" pitchFamily="2" charset="0"/>
                  <a:cs typeface="Calibri" pitchFamily="2" charset="0"/>
                </a:defRPr>
              </a:lvl4pPr>
              <a:lvl5pPr marL="2057400" indent="-228600">
                <a:defRPr lang="nl-be" sz="2400" cap="none">
                  <a:solidFill>
                    <a:schemeClr val="tx1"/>
                  </a:solidFill>
                  <a:latin typeface="Arial" pitchFamily="2" charset="0"/>
                  <a:ea typeface="Calibri" pitchFamily="2" charset="0"/>
                  <a:cs typeface="Calibri" pitchFamily="2" charset="0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lang="nl-be" sz="2400" cap="none">
                  <a:solidFill>
                    <a:schemeClr val="tx1"/>
                  </a:solidFill>
                  <a:latin typeface="Arial" pitchFamily="2" charset="0"/>
                  <a:ea typeface="Calibri" pitchFamily="2" charset="0"/>
                  <a:cs typeface="Calibri" pitchFamily="2" charset="0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lang="nl-be" sz="2400" cap="none">
                  <a:solidFill>
                    <a:schemeClr val="tx1"/>
                  </a:solidFill>
                  <a:latin typeface="Arial" pitchFamily="2" charset="0"/>
                  <a:ea typeface="Calibri" pitchFamily="2" charset="0"/>
                  <a:cs typeface="Calibri" pitchFamily="2" charset="0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lang="nl-be" sz="2400" cap="none">
                  <a:solidFill>
                    <a:schemeClr val="tx1"/>
                  </a:solidFill>
                  <a:latin typeface="Arial" pitchFamily="2" charset="0"/>
                  <a:ea typeface="Calibri" pitchFamily="2" charset="0"/>
                  <a:cs typeface="Calibri" pitchFamily="2" charset="0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lang="nl-be" sz="2400" cap="none">
                  <a:solidFill>
                    <a:schemeClr val="tx1"/>
                  </a:solidFill>
                  <a:latin typeface="Arial" pitchFamily="2" charset="0"/>
                  <a:ea typeface="Calibri" pitchFamily="2" charset="0"/>
                  <a:cs typeface="Calibri" pitchFamily="2" charset="0"/>
                </a:defRPr>
              </a:lvl9pPr>
            </a:lstStyle>
            <a:p>
              <a:pPr algn="ctr">
                <a:spcBef>
                  <a:spcPts val="670"/>
                </a:spcBef>
                <a:buNone/>
                <a:defRPr lang="nl-be"/>
              </a:pPr>
              <a:r>
                <a:rPr lang="nl-be" sz="2800" b="1" cap="none">
                  <a:solidFill>
                    <a:srgbClr val="002060"/>
                  </a:solidFill>
                  <a:latin typeface="Times New Roman" pitchFamily="1" charset="0"/>
                  <a:ea typeface="Calibri" pitchFamily="2" charset="0"/>
                  <a:cs typeface="Times New Roman" pitchFamily="1" charset="0"/>
                </a:rPr>
                <a:t>Algemene vergadering 17 januari 2026</a:t>
              </a:r>
            </a:p>
          </p:txBody>
        </p:sp>
      </p:grpSp>
      <p:pic>
        <p:nvPicPr>
          <p:cNvPr id="7" name="Afbeelding 9"/>
          <p:cNvPic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bvtdaRMAAAAlAAAAEQ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DuBgI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NsIAABTAQAAZC8AAN0j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1439545" y="215265"/>
            <a:ext cx="6264275" cy="561467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dvAuto="0"/>
    </p:bldLst>
    <p:extLst>
      <p:ext uri="smNativeData">
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bvtdaQEAAAAFAAAA/f///wEAAAA1AAAAEAAAAAAAAAAAAAAAAAAAAA=="/>
      </p:ext>
    </p:ext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Lxwxf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wMAAIEDAAC0NgAAUQkAABAAAAAmAAAACAAAAP//////////"/>
              </a:ext>
            </a:extLst>
          </p:cNvSpPr>
          <p:nvPr/>
        </p:nvSpPr>
        <p:spPr>
          <a:xfrm>
            <a:off x="611505" y="569595"/>
            <a:ext cx="8281035" cy="9448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rPr lang="nl-be" sz="28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4. ACTIVITEITEN 2026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rPr lang="nl-be" sz="2800" b="1" cap="none">
                <a:solidFill>
                  <a:srgbClr val="FFFFFF"/>
                </a:solidFill>
                <a:latin typeface="Times New Roman" pitchFamily="1" charset="0"/>
                <a:ea typeface="Calibri" pitchFamily="2" charset="0"/>
                <a:cs typeface="Times New Roman" pitchFamily="1" charset="0"/>
              </a:rPr>
              <a:t>	</a:t>
            </a:r>
            <a:endParaRPr lang="nl-be" sz="2800" cap="none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</p:txBody>
      </p:sp>
      <p:sp>
        <p:nvSpPr>
          <p:cNvPr id="3" name="Tekstvak 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B6Trfw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jAEAAA0HAACXNwAA3iUAABAAAAAmAAAACAAAAP//////////"/>
              </a:ext>
            </a:extLst>
          </p:cNvSpPr>
          <p:nvPr/>
        </p:nvSpPr>
        <p:spPr>
          <a:xfrm>
            <a:off x="251460" y="1146175"/>
            <a:ext cx="8785225" cy="57118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lnSpc>
                <a:spcPct val="106000"/>
              </a:lnSpc>
              <a:spcAft>
                <a:spcPts val="800"/>
              </a:spcAft>
              <a:defRPr lang="nl-be"/>
            </a:pPr>
            <a:r>
              <a:rPr lang="nl-be" b="1" cap="none" dirty="0"/>
              <a:t>          </a:t>
            </a:r>
            <a:r>
              <a:rPr lang="nl-be" sz="2800" b="1" cap="none" dirty="0"/>
              <a:t>4.2 Hobbyclubactiviteiten voor hobbyclubleden</a:t>
            </a:r>
            <a:r>
              <a:rPr lang="nl-be" sz="2800" cap="none" dirty="0"/>
              <a:t> 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/>
            </a:pPr>
            <a:endParaRPr lang="nl-be" cap="none" dirty="0">
              <a:solidFill>
                <a:srgbClr val="FF0000"/>
              </a:solidFill>
            </a:endParaRPr>
          </a:p>
          <a:p>
            <a:pPr>
              <a:lnSpc>
                <a:spcPct val="106000"/>
              </a:lnSpc>
              <a:spcAft>
                <a:spcPts val="800"/>
              </a:spcAft>
              <a:defRPr lang="nl-be"/>
            </a:pPr>
            <a:r>
              <a:rPr dirty="0"/>
              <a:t>          Wekelijks: </a:t>
            </a:r>
            <a:r>
              <a:rPr dirty="0" err="1"/>
              <a:t>petanque</a:t>
            </a:r>
            <a:r>
              <a:rPr dirty="0"/>
              <a:t> met clubkampioenschap in</a:t>
            </a:r>
            <a:r>
              <a:rPr lang="nl-be" b="1" cap="none" dirty="0">
                <a:solidFill>
                  <a:srgbClr val="FF0000"/>
                </a:solidFill>
              </a:rPr>
              <a:t> </a:t>
            </a:r>
            <a:r>
              <a:rPr lang="nl-be" b="1" cap="none" dirty="0"/>
              <a:t>september 2026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/>
            </a:pPr>
            <a:r>
              <a:rPr dirty="0"/>
              <a:t>          Maandelijks: bowling met etentje </a:t>
            </a:r>
            <a:r>
              <a:rPr lang="nl-be" b="1" dirty="0"/>
              <a:t>in</a:t>
            </a:r>
            <a:r>
              <a:rPr lang="nl-be" b="1" cap="none" dirty="0">
                <a:solidFill>
                  <a:srgbClr val="FF0000"/>
                </a:solidFill>
              </a:rPr>
              <a:t> </a:t>
            </a:r>
            <a:r>
              <a:rPr lang="nl-be" b="1" cap="none" dirty="0"/>
              <a:t>november 2026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/>
            </a:pPr>
            <a:r>
              <a:rPr dirty="0"/>
              <a:t>          Maandelijks: wandeling + 1 </a:t>
            </a:r>
            <a:r>
              <a:rPr dirty="0" err="1"/>
              <a:t>dagwandeling</a:t>
            </a:r>
            <a:r>
              <a:rPr dirty="0"/>
              <a:t> en 1 wandelmidweek (De Vossemeren)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/>
            </a:pPr>
            <a:r>
              <a:rPr dirty="0"/>
              <a:t>          Maandelijks: fietstocht (maart tot oktober) + 1 </a:t>
            </a:r>
            <a:r>
              <a:rPr dirty="0" err="1"/>
              <a:t>dagfietstocht</a:t>
            </a:r>
            <a:r>
              <a:rPr lang="nl-BE" dirty="0"/>
              <a:t> </a:t>
            </a:r>
            <a:r>
              <a:rPr dirty="0"/>
              <a:t>en 1 fietsmidweek                  	                (Zeeland)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/>
            </a:pPr>
            <a:r>
              <a:rPr dirty="0"/>
              <a:t>          Maandelijks: financiële, economische, beleggersinformatie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/>
            </a:pPr>
            <a:r>
              <a:rPr dirty="0"/>
              <a:t>          Maandelijks: culturele activiteit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/>
            </a:pPr>
            <a:r>
              <a:rPr dirty="0"/>
              <a:t> 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/>
            </a:pPr>
            <a:r>
              <a:rPr dirty="0"/>
              <a:t>         </a:t>
            </a:r>
            <a:r>
              <a:rPr lang="nl-be" sz="2800" b="1" cap="none" dirty="0"/>
              <a:t>4.3</a:t>
            </a:r>
            <a:r>
              <a:rPr lang="nl-be" sz="2800" cap="none" dirty="0"/>
              <a:t> Ouderenbezoeken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/>
            </a:pPr>
            <a:endParaRPr lang="nl-be" sz="2800" cap="none" dirty="0"/>
          </a:p>
          <a:p>
            <a:pPr>
              <a:lnSpc>
                <a:spcPct val="106000"/>
              </a:lnSpc>
              <a:spcAft>
                <a:spcPts val="800"/>
              </a:spcAft>
              <a:defRPr lang="nl-be"/>
            </a:pPr>
            <a:r>
              <a:rPr dirty="0"/>
              <a:t>        </a:t>
            </a:r>
            <a:r>
              <a:rPr lang="nl-be" sz="2800" cap="none" dirty="0"/>
              <a:t> 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QMAAMMEAADKNgAA+wcAABAAAAAmAAAACAAAAP//////////"/>
              </a:ext>
            </a:extLst>
          </p:cNvSpPr>
          <p:nvPr/>
        </p:nvSpPr>
        <p:spPr>
          <a:xfrm>
            <a:off x="625475" y="774065"/>
            <a:ext cx="8281035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rPr lang="nl-be" sz="28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6. HET BESTUUR</a:t>
            </a:r>
          </a:p>
        </p:txBody>
      </p:sp>
      <p:sp>
        <p:nvSpPr>
          <p:cNvPr id="3" name="Tekstvak 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pgQAACIJAAAMNAAA8gsAABAAAAAmAAAACAAAAP//////////"/>
              </a:ext>
            </a:extLst>
          </p:cNvSpPr>
          <p:nvPr/>
        </p:nvSpPr>
        <p:spPr>
          <a:xfrm>
            <a:off x="755650" y="1484630"/>
            <a:ext cx="7705090" cy="3810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nl-be"/>
            </a:pPr>
            <a:r>
              <a:rPr lang="nl-nl" sz="2400" cap="none" dirty="0"/>
              <a:t> </a:t>
            </a:r>
            <a:r>
              <a:rPr lang="nl-nl" sz="2800" b="1" cap="none" dirty="0"/>
              <a:t>6.1 Verlenging </a:t>
            </a:r>
          </a:p>
          <a:p>
            <a:pPr>
              <a:defRPr lang="nl-be"/>
            </a:pPr>
            <a:endParaRPr lang="nl-nl" sz="2400" cap="none" dirty="0"/>
          </a:p>
          <a:p>
            <a:pPr>
              <a:defRPr lang="nl-be"/>
            </a:pPr>
            <a:r>
              <a:rPr lang="nl-nl" sz="2400" cap="none" dirty="0"/>
              <a:t>        Régine Raes: voor 3 jaar</a:t>
            </a:r>
          </a:p>
          <a:p>
            <a:pPr>
              <a:defRPr lang="nl-be"/>
            </a:pPr>
            <a:endParaRPr lang="nl-NL" sz="2400" dirty="0"/>
          </a:p>
          <a:p>
            <a:pPr>
              <a:defRPr lang="nl-be"/>
            </a:pPr>
            <a:r>
              <a:rPr lang="nl-NL" sz="2400" cap="none"/>
              <a:t> </a:t>
            </a:r>
            <a:r>
              <a:rPr lang="nl-NL" sz="2800" b="1" cap="none"/>
              <a:t>6.2 Benoeming </a:t>
            </a:r>
            <a:r>
              <a:rPr lang="nl-NL" sz="2800" b="1" cap="none" dirty="0"/>
              <a:t>bestuurslid</a:t>
            </a:r>
          </a:p>
          <a:p>
            <a:pPr>
              <a:defRPr lang="nl-be"/>
            </a:pPr>
            <a:endParaRPr lang="nl-NL" sz="2800" b="1" dirty="0"/>
          </a:p>
          <a:p>
            <a:pPr>
              <a:defRPr lang="nl-be"/>
            </a:pPr>
            <a:r>
              <a:rPr lang="nl-NL" sz="2800" b="1" dirty="0"/>
              <a:t>       </a:t>
            </a:r>
            <a:r>
              <a:rPr lang="nl-NL" sz="2400" dirty="0"/>
              <a:t>Marie-Cécile Noël: voor 3 jaar</a:t>
            </a:r>
            <a:endParaRPr lang="nl-nl" sz="2400" cap="none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ICAgI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gUAAAwCAAB1NAAADCkAABAgAAAmAAAACAAAAP//////////"/>
              </a:ext>
            </a:extLst>
          </p:cNvSpPr>
          <p:nvPr/>
        </p:nvSpPr>
        <p:spPr>
          <a:xfrm>
            <a:off x="971550" y="332740"/>
            <a:ext cx="7555865" cy="63398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>
              <a:lnSpc>
                <a:spcPct val="105000"/>
              </a:lnSpc>
              <a:spcAft>
                <a:spcPts val="800"/>
              </a:spcAft>
              <a:defRPr lang="nl-be"/>
            </a:pPr>
            <a:r>
              <a:rPr lang="nl-be" b="1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6.2 BESTUUR VANAF AV 2026</a:t>
            </a:r>
            <a:endParaRPr lang="nl-be" cap="none" dirty="0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defRPr lang="nl-be" i="1" cap="none"/>
            </a:pPr>
            <a:r>
              <a:rPr lang="nl-be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Hugo Vanderpooten: voorzitter</a:t>
            </a:r>
          </a:p>
          <a:p>
            <a:pPr>
              <a:lnSpc>
                <a:spcPct val="105000"/>
              </a:lnSpc>
              <a:spcAft>
                <a:spcPts val="800"/>
              </a:spcAft>
              <a:defRPr lang="nl-be" i="1" cap="none"/>
            </a:pPr>
            <a:r>
              <a:rPr lang="nl-be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Marie-Jeanne Loyez: ondervoorzitter en ledenadministratie</a:t>
            </a:r>
          </a:p>
          <a:p>
            <a:pPr>
              <a:lnSpc>
                <a:spcPct val="105000"/>
              </a:lnSpc>
              <a:spcAft>
                <a:spcPts val="800"/>
              </a:spcAft>
              <a:defRPr lang="nl-be" i="1" cap="none"/>
            </a:pPr>
            <a:r>
              <a:rPr lang="nl-be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Régine Raes: ledenadministratie</a:t>
            </a:r>
          </a:p>
          <a:p>
            <a:pPr>
              <a:lnSpc>
                <a:spcPct val="105000"/>
              </a:lnSpc>
              <a:spcAft>
                <a:spcPts val="800"/>
              </a:spcAft>
              <a:defRPr lang="nl-be" i="1" cap="none"/>
            </a:pPr>
            <a:r>
              <a:rPr lang="nl-be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Wiske Coppens: organisatie en ondersteuning activiteiten, reisverantwoordelijke</a:t>
            </a:r>
          </a:p>
          <a:p>
            <a:pPr>
              <a:lnSpc>
                <a:spcPct val="105000"/>
              </a:lnSpc>
              <a:spcAft>
                <a:spcPts val="800"/>
              </a:spcAft>
              <a:defRPr lang="nl-be" i="1" cap="none"/>
            </a:pPr>
            <a:r>
              <a:rPr lang="nl-be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Jef Vanderhaegen: financiën</a:t>
            </a:r>
          </a:p>
          <a:p>
            <a:pPr>
              <a:lnSpc>
                <a:spcPct val="105000"/>
              </a:lnSpc>
              <a:spcAft>
                <a:spcPts val="800"/>
              </a:spcAft>
              <a:defRPr lang="nl-be" i="1" cap="none"/>
            </a:pPr>
            <a:r>
              <a:rPr lang="fr-fr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Jean-Paul Devillé: </a:t>
            </a:r>
            <a:r>
              <a:rPr lang="fr-fr" cap="none" dirty="0" err="1">
                <a:latin typeface="Times New Roman" pitchFamily="1" charset="0"/>
                <a:ea typeface="Calibri" pitchFamily="2" charset="0"/>
                <a:cs typeface="Calibri" pitchFamily="2" charset="0"/>
              </a:rPr>
              <a:t>beleggingsforum</a:t>
            </a:r>
            <a:endParaRPr lang="nl-be" cap="none" dirty="0">
              <a:latin typeface="Times New Roman" pitchFamily="1" charset="0"/>
              <a:ea typeface="Calibri" pitchFamily="2" charset="0"/>
              <a:cs typeface="Calibri" pitchFamily="2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defRPr lang="nl-be" i="1" cap="none"/>
            </a:pPr>
            <a:r>
              <a:rPr lang="fr-fr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Chris François: </a:t>
            </a:r>
            <a:r>
              <a:rPr lang="fr-fr" cap="none" dirty="0" err="1">
                <a:latin typeface="Times New Roman" pitchFamily="1" charset="0"/>
                <a:ea typeface="Calibri" pitchFamily="2" charset="0"/>
                <a:cs typeface="Calibri" pitchFamily="2" charset="0"/>
              </a:rPr>
              <a:t>ouderenwerking</a:t>
            </a:r>
            <a:endParaRPr lang="nl-be" cap="none" dirty="0">
              <a:latin typeface="Times New Roman" pitchFamily="1" charset="0"/>
              <a:ea typeface="Calibri" pitchFamily="2" charset="0"/>
              <a:cs typeface="Calibri" pitchFamily="2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defRPr lang="nl-be" i="1" cap="none"/>
            </a:pPr>
            <a:r>
              <a:rPr lang="nl-be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Nicole Teughels: fietsen</a:t>
            </a:r>
          </a:p>
          <a:p>
            <a:pPr>
              <a:lnSpc>
                <a:spcPct val="105000"/>
              </a:lnSpc>
              <a:spcAft>
                <a:spcPts val="800"/>
              </a:spcAft>
              <a:defRPr lang="nl-be" i="1" cap="none"/>
            </a:pPr>
            <a:r>
              <a:rPr lang="nl-be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Leo Verhoeven: kunst &amp; cultuur en website</a:t>
            </a:r>
          </a:p>
          <a:p>
            <a:pPr>
              <a:lnSpc>
                <a:spcPct val="105000"/>
              </a:lnSpc>
              <a:spcAft>
                <a:spcPts val="800"/>
              </a:spcAft>
              <a:defRPr lang="nl-be" i="1" cap="none"/>
            </a:pPr>
            <a:r>
              <a:rPr lang="en-us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Jo Debruyne: CERA-</a:t>
            </a:r>
            <a:r>
              <a:rPr lang="en-us" cap="none" dirty="0" err="1">
                <a:latin typeface="Times New Roman" pitchFamily="1" charset="0"/>
                <a:ea typeface="Calibri" pitchFamily="2" charset="0"/>
                <a:cs typeface="Calibri" pitchFamily="2" charset="0"/>
              </a:rPr>
              <a:t>ambassadeur</a:t>
            </a:r>
            <a:r>
              <a:rPr lang="en-us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 en website</a:t>
            </a:r>
            <a:endParaRPr lang="nl-be" cap="none" dirty="0">
              <a:latin typeface="Times New Roman" pitchFamily="1" charset="0"/>
              <a:ea typeface="Calibri" pitchFamily="2" charset="0"/>
              <a:cs typeface="Calibri" pitchFamily="2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defRPr lang="nl-be" i="1" cap="none"/>
            </a:pPr>
            <a:r>
              <a:rPr lang="en-us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William Brants: </a:t>
            </a:r>
            <a:r>
              <a:rPr lang="en-us" cap="none" dirty="0" err="1">
                <a:latin typeface="Times New Roman" pitchFamily="1" charset="0"/>
                <a:ea typeface="Calibri" pitchFamily="2" charset="0"/>
                <a:cs typeface="Calibri" pitchFamily="2" charset="0"/>
              </a:rPr>
              <a:t>secretariaat</a:t>
            </a:r>
            <a:r>
              <a:rPr lang="en-us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, </a:t>
            </a:r>
            <a:r>
              <a:rPr lang="en-us" cap="none" dirty="0" err="1">
                <a:latin typeface="Times New Roman" pitchFamily="1" charset="0"/>
                <a:ea typeface="Calibri" pitchFamily="2" charset="0"/>
                <a:cs typeface="Calibri" pitchFamily="2" charset="0"/>
              </a:rPr>
              <a:t>nieuwsbrief</a:t>
            </a:r>
            <a:r>
              <a:rPr lang="en-us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 en back up </a:t>
            </a:r>
            <a:r>
              <a:rPr lang="en-us" cap="none" dirty="0" err="1">
                <a:latin typeface="Times New Roman" pitchFamily="1" charset="0"/>
                <a:ea typeface="Calibri" pitchFamily="2" charset="0"/>
                <a:cs typeface="Calibri" pitchFamily="2" charset="0"/>
              </a:rPr>
              <a:t>financiën</a:t>
            </a:r>
            <a:endParaRPr lang="nl-be" cap="none" dirty="0">
              <a:latin typeface="Times New Roman" pitchFamily="1" charset="0"/>
              <a:ea typeface="Calibri" pitchFamily="2" charset="0"/>
              <a:cs typeface="Calibri" pitchFamily="2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defRPr lang="nl-be"/>
            </a:pPr>
            <a:r>
              <a:rPr lang="en-us" b="1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6.3 HOBBYCLUBS </a:t>
            </a:r>
            <a:endParaRPr lang="nl-be" cap="none" dirty="0">
              <a:latin typeface="Times New Roman" pitchFamily="1" charset="0"/>
              <a:ea typeface="Calibri" pitchFamily="2" charset="0"/>
              <a:cs typeface="Calibri" pitchFamily="2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defRPr lang="nl-be" i="1" cap="none"/>
            </a:pPr>
            <a:r>
              <a:rPr lang="en-us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Eddy Loyez: </a:t>
            </a:r>
            <a:r>
              <a:rPr lang="en-us" cap="none" dirty="0" err="1">
                <a:latin typeface="Times New Roman" pitchFamily="1" charset="0"/>
                <a:ea typeface="Calibri" pitchFamily="2" charset="0"/>
                <a:cs typeface="Calibri" pitchFamily="2" charset="0"/>
              </a:rPr>
              <a:t>wandelen</a:t>
            </a:r>
            <a:endParaRPr lang="nl-be" cap="none" dirty="0">
              <a:latin typeface="Times New Roman" pitchFamily="1" charset="0"/>
              <a:ea typeface="Calibri" pitchFamily="2" charset="0"/>
              <a:cs typeface="Calibri" pitchFamily="2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defRPr lang="nl-be" i="1" cap="none"/>
            </a:pPr>
            <a:r>
              <a:rPr lang="en-us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Yves Vanbegin: </a:t>
            </a:r>
            <a:r>
              <a:rPr lang="en-us" cap="none" dirty="0" err="1">
                <a:latin typeface="Times New Roman" pitchFamily="1" charset="0"/>
                <a:ea typeface="Calibri" pitchFamily="2" charset="0"/>
                <a:cs typeface="Calibri" pitchFamily="2" charset="0"/>
              </a:rPr>
              <a:t>petanque</a:t>
            </a:r>
            <a:endParaRPr lang="en-us" cap="none" dirty="0">
              <a:latin typeface="Times New Roman" pitchFamily="1" charset="0"/>
              <a:ea typeface="Calibri" pitchFamily="2" charset="0"/>
              <a:cs typeface="Calibri" pitchFamily="2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defRPr lang="nl-be" i="1" cap="none"/>
            </a:pPr>
            <a:r>
              <a:rPr lang="en-us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Marc De Meyst: bowling</a:t>
            </a:r>
            <a:endParaRPr lang="nl-be" cap="none" dirty="0">
              <a:latin typeface="Times New Roman" pitchFamily="1" charset="0"/>
              <a:ea typeface="Calibri" pitchFamily="2" charset="0"/>
              <a:cs typeface="Calibri" pitchFamily="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wMAAM0EAAC0NgAABQgAABAAAAAmAAAACAAAAP//////////"/>
              </a:ext>
            </a:extLst>
          </p:cNvSpPr>
          <p:nvPr/>
        </p:nvSpPr>
        <p:spPr>
          <a:xfrm>
            <a:off x="611505" y="780415"/>
            <a:ext cx="8281035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rPr lang="nl-be" sz="28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7. GOEDKEURINGEN</a:t>
            </a:r>
            <a:endParaRPr lang="nl-be" sz="2800" cap="none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</p:txBody>
      </p:sp>
      <p:sp>
        <p:nvSpPr>
          <p:cNvPr id="3" name="Tekstvak 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awYAAJQJAAB4KwAApCkAABAgAAAmAAAACAAAAP//////////"/>
              </a:ext>
            </a:extLst>
          </p:cNvSpPr>
          <p:nvPr/>
        </p:nvSpPr>
        <p:spPr>
          <a:xfrm>
            <a:off x="1043305" y="1557020"/>
            <a:ext cx="6022975" cy="58902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>
              <a:defRPr lang="nl-be"/>
            </a:pPr>
            <a:r>
              <a:rPr lang="nl-nl" sz="2800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 </a:t>
            </a:r>
            <a:r>
              <a:rPr lang="nl-nl" sz="2000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Financieel rapport 2025</a:t>
            </a:r>
          </a:p>
          <a:p>
            <a:pPr>
              <a:defRPr lang="nl-be"/>
            </a:pPr>
            <a:endParaRPr lang="nl-nl" sz="2000" dirty="0">
              <a:latin typeface="Times New Roman" pitchFamily="1" charset="0"/>
              <a:cs typeface="Times New Roman" pitchFamily="1" charset="0"/>
            </a:endParaRPr>
          </a:p>
          <a:p>
            <a:pPr>
              <a:defRPr lang="nl-be"/>
            </a:pPr>
            <a:r>
              <a:rPr lang="nl-NL" sz="2000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  </a:t>
            </a:r>
            <a:r>
              <a:rPr lang="nl-nl" sz="2000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Budget 2026</a:t>
            </a:r>
          </a:p>
          <a:p>
            <a:pPr>
              <a:defRPr lang="nl-be"/>
            </a:pPr>
            <a:endParaRPr lang="nl-nl" sz="2000" cap="none" dirty="0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  <a:p>
            <a:pPr>
              <a:defRPr lang="nl-be"/>
            </a:pPr>
            <a:r>
              <a:rPr lang="nl-nl" sz="2000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  Activiteiten 2026</a:t>
            </a:r>
          </a:p>
          <a:p>
            <a:pPr>
              <a:defRPr lang="nl-be"/>
            </a:pPr>
            <a:r>
              <a:rPr lang="nl-nl" sz="2000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	</a:t>
            </a:r>
          </a:p>
          <a:p>
            <a:pPr>
              <a:defRPr lang="nl-be"/>
            </a:pPr>
            <a:r>
              <a:rPr lang="nl-nl" sz="2000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  Verlenging mandaat Régine</a:t>
            </a:r>
          </a:p>
          <a:p>
            <a:pPr>
              <a:defRPr lang="nl-be"/>
            </a:pPr>
            <a:endParaRPr lang="nl-NL" sz="2000" dirty="0">
              <a:latin typeface="Times New Roman" pitchFamily="1" charset="0"/>
              <a:cs typeface="Times New Roman" pitchFamily="1" charset="0"/>
            </a:endParaRPr>
          </a:p>
          <a:p>
            <a:pPr>
              <a:defRPr lang="nl-be"/>
            </a:pPr>
            <a:r>
              <a:rPr lang="nl-nl" sz="2000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  Benoeming </a:t>
            </a:r>
            <a:r>
              <a:rPr lang="nl-nl" sz="2000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Marie-Cécile Noël</a:t>
            </a:r>
          </a:p>
          <a:p>
            <a:pPr>
              <a:defRPr lang="nl-be"/>
            </a:pPr>
            <a:endParaRPr lang="nl-nl" sz="2000" cap="none" dirty="0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  <a:p>
            <a:pPr>
              <a:defRPr lang="nl-be"/>
            </a:pPr>
            <a:r>
              <a:rPr lang="nl-nl" sz="2000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  Verandering van maatschappelijke zetel naar Dilbeek</a:t>
            </a:r>
          </a:p>
          <a:p>
            <a:pPr>
              <a:defRPr lang="nl-be"/>
            </a:pPr>
            <a:endParaRPr lang="nl-nl" sz="2000" cap="none" dirty="0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  <a:p>
            <a:pPr>
              <a:defRPr lang="nl-be"/>
            </a:pPr>
            <a:r>
              <a:rPr lang="nl-nl" sz="2000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  Kwijting bestuur</a:t>
            </a:r>
          </a:p>
          <a:p>
            <a:pPr>
              <a:defRPr lang="nl-be"/>
            </a:pPr>
            <a:endParaRPr lang="nl-NL" sz="2000" dirty="0">
              <a:latin typeface="Times New Roman" pitchFamily="1" charset="0"/>
              <a:cs typeface="Times New Roman" pitchFamily="1" charset="0"/>
            </a:endParaRPr>
          </a:p>
          <a:p>
            <a:pPr>
              <a:defRPr lang="nl-be"/>
            </a:pPr>
            <a:r>
              <a:rPr lang="nl-NL" sz="2000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  </a:t>
            </a:r>
            <a:r>
              <a:rPr lang="nl-NL" sz="2000" b="1" cap="none" dirty="0">
                <a:highlight>
                  <a:srgbClr val="FF0000"/>
                </a:highlight>
                <a:latin typeface="Times New Roman" pitchFamily="1" charset="0"/>
                <a:ea typeface="Calibri" pitchFamily="2" charset="0"/>
                <a:cs typeface="Times New Roman" pitchFamily="1" charset="0"/>
              </a:rPr>
              <a:t>AV keurde unaniem goed</a:t>
            </a:r>
            <a:endParaRPr lang="nl-nl" sz="2000" b="1" cap="none" dirty="0">
              <a:highlight>
                <a:srgbClr val="FF0000"/>
              </a:highlight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  <a:p>
            <a:pPr marL="457200" indent="-457200">
              <a:buFont typeface="Arial" pitchFamily="2" charset="0"/>
              <a:buChar char="•"/>
              <a:defRPr lang="nl-be"/>
            </a:pPr>
            <a:endParaRPr lang="nl-nl" sz="2800" cap="none" dirty="0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ICAgI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wMAAM0EAAC0NgAABQgAABAAAAAmAAAACAAAAP//////////"/>
              </a:ext>
            </a:extLst>
          </p:cNvSpPr>
          <p:nvPr/>
        </p:nvSpPr>
        <p:spPr>
          <a:xfrm>
            <a:off x="611505" y="780415"/>
            <a:ext cx="8281035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rPr lang="nl-be" sz="28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8. VARIA</a:t>
            </a:r>
            <a:endParaRPr lang="nl-be" sz="2800" cap="none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</p:txBody>
      </p:sp>
      <p:sp>
        <p:nvSpPr>
          <p:cNvPr id="3" name="Tekstvak 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awYAAJQJAACdKgAADBoAABAgAAAmAAAACAAAAP//////////"/>
              </a:ext>
            </a:extLst>
          </p:cNvSpPr>
          <p:nvPr/>
        </p:nvSpPr>
        <p:spPr>
          <a:xfrm>
            <a:off x="1043304" y="1557019"/>
            <a:ext cx="8281035" cy="40963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>
              <a:defRPr lang="nl-be"/>
            </a:pPr>
            <a:r>
              <a:rPr lang="nl-nl" sz="2800" dirty="0">
                <a:latin typeface="Times New Roman" pitchFamily="1" charset="0"/>
                <a:cs typeface="Times New Roman" pitchFamily="1" charset="0"/>
              </a:rPr>
              <a:t>       </a:t>
            </a:r>
            <a:r>
              <a:rPr lang="nl-nl" sz="2800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Maximaal digitaal: website (icoon op smartphone)</a:t>
            </a:r>
          </a:p>
          <a:p>
            <a:pPr>
              <a:defRPr lang="nl-be"/>
            </a:pPr>
            <a:endParaRPr lang="nl-nl" sz="2800" cap="none" dirty="0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  <a:p>
            <a:pPr>
              <a:defRPr lang="nl-be"/>
            </a:pPr>
            <a:r>
              <a:rPr lang="nl-nl" sz="2800" dirty="0">
                <a:latin typeface="Times New Roman" pitchFamily="1" charset="0"/>
                <a:cs typeface="Times New Roman" pitchFamily="1" charset="0"/>
              </a:rPr>
              <a:t>       </a:t>
            </a:r>
            <a:r>
              <a:rPr lang="nl-nl" sz="2800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Respecteren betaalvork</a:t>
            </a:r>
          </a:p>
          <a:p>
            <a:pPr>
              <a:defRPr lang="nl-be"/>
            </a:pPr>
            <a:endParaRPr lang="nl-nl" sz="2800" dirty="0">
              <a:latin typeface="Times New Roman" pitchFamily="1" charset="0"/>
              <a:cs typeface="Times New Roman" pitchFamily="1" charset="0"/>
            </a:endParaRPr>
          </a:p>
          <a:p>
            <a:pPr>
              <a:defRPr lang="nl-be"/>
            </a:pPr>
            <a:r>
              <a:rPr lang="nl-NL" sz="2800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       </a:t>
            </a:r>
            <a:r>
              <a:rPr lang="nl-nl" sz="2800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Meedelen nieuwe persoonsgegevens</a:t>
            </a:r>
          </a:p>
          <a:p>
            <a:pPr>
              <a:defRPr lang="nl-be"/>
            </a:pPr>
            <a:r>
              <a:rPr lang="nl-nl" sz="2800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       (mail, telefoon, adres</a:t>
            </a:r>
            <a:r>
              <a:rPr lang="nl-nl" sz="2800" dirty="0">
                <a:latin typeface="Times New Roman" pitchFamily="1" charset="0"/>
                <a:cs typeface="Times New Roman" pitchFamily="1" charset="0"/>
              </a:rPr>
              <a:t>)</a:t>
            </a:r>
          </a:p>
          <a:p>
            <a:pPr>
              <a:defRPr lang="nl-be"/>
            </a:pPr>
            <a:endParaRPr lang="nl-NL" sz="2800" dirty="0">
              <a:latin typeface="Times New Roman" pitchFamily="1" charset="0"/>
              <a:cs typeface="Times New Roman" pitchFamily="1" charset="0"/>
            </a:endParaRPr>
          </a:p>
          <a:p>
            <a:pPr>
              <a:defRPr lang="nl-be"/>
            </a:pPr>
            <a:r>
              <a:rPr lang="nl-NL" sz="2800" dirty="0">
                <a:latin typeface="Times New Roman" pitchFamily="1" charset="0"/>
                <a:cs typeface="Times New Roman" pitchFamily="1" charset="0"/>
              </a:rPr>
              <a:t>       2027 = Jubileumjaar (65)</a:t>
            </a:r>
            <a:r>
              <a:rPr lang="nl-NL" sz="2800" dirty="0">
                <a:latin typeface="Times New Roman" pitchFamily="1" charset="0"/>
                <a:cs typeface="Times New Roman" pitchFamily="1" charset="0"/>
                <a:sym typeface="Wingdings" panose="05000000000000000000" pitchFamily="2" charset="2"/>
              </a:rPr>
              <a:t> 16 januari 2027</a:t>
            </a:r>
            <a:endParaRPr lang="nl-nl" sz="2800" dirty="0">
              <a:latin typeface="Times New Roman" pitchFamily="1" charset="0"/>
              <a:cs typeface="Times New Roman" pitchFamily="1" charset="0"/>
            </a:endParaRPr>
          </a:p>
          <a:p>
            <a:pPr>
              <a:defRPr lang="nl-be"/>
            </a:pPr>
            <a:endParaRPr lang="nl-nl" sz="2800" dirty="0">
              <a:latin typeface="Times New Roman" pitchFamily="1" charset="0"/>
              <a:cs typeface="Times New Roman" pitchFamily="1" charset="0"/>
            </a:endParaRPr>
          </a:p>
          <a:p>
            <a:pPr>
              <a:defRPr lang="nl-be"/>
            </a:pPr>
            <a:r>
              <a:rPr lang="nl-NL" sz="2800" dirty="0">
                <a:latin typeface="Times New Roman" pitchFamily="1" charset="0"/>
                <a:cs typeface="Times New Roman" pitchFamily="1" charset="0"/>
              </a:rPr>
              <a:t>                          </a:t>
            </a:r>
            <a:endParaRPr lang="nl-nl" sz="2800" cap="none" dirty="0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  <a:p>
            <a:pPr>
              <a:defRPr lang="nl-be"/>
            </a:pPr>
            <a:endParaRPr lang="nl-nl" sz="2800" cap="none" dirty="0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  <a:p>
            <a:pPr>
              <a:defRPr lang="nl-be"/>
            </a:pPr>
            <a:endParaRPr lang="nl-nl" sz="2800" cap="none" dirty="0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  <a:p>
            <a:pPr marL="457200" indent="-457200">
              <a:buFont typeface="Arial" pitchFamily="2" charset="0"/>
              <a:buChar char="•"/>
              <a:defRPr lang="nl-be"/>
            </a:pPr>
            <a:endParaRPr lang="nl-nl" sz="2800" cap="none" dirty="0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LEBAABwNQAAuQ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nl-be"/>
            </a:pPr>
            <a:r>
              <a:rPr lang="nl-BE" dirty="0"/>
              <a:t>OPTREDEN EN RECEPTIE</a:t>
            </a:r>
            <a:endParaRPr dirty="0"/>
          </a:p>
        </p:txBody>
      </p:sp>
      <p:sp>
        <p:nvSpPr>
          <p:cNvPr id="3" name="Tijdelijke aanduiding voor inhoud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NgJAABwNQAAsCUAABAAAAAmAAAACAAAAAAAAAAAAAAA"/>
              </a:ext>
            </a:extLst>
          </p:cNvSpPr>
          <p:nvPr>
            <p:ph type="body" idx="1"/>
          </p:nvPr>
        </p:nvSpPr>
        <p:spPr/>
        <p:txBody>
          <a:bodyPr/>
          <a:lstStyle/>
          <a:p>
            <a:pPr>
              <a:defRPr lang="nl-be"/>
            </a:pPr>
            <a:endParaRPr dirty="0"/>
          </a:p>
          <a:p>
            <a:pPr>
              <a:defRPr lang="nl-be"/>
            </a:pPr>
            <a:endParaRPr dirty="0"/>
          </a:p>
          <a:p>
            <a:pPr>
              <a:defRPr lang="nl-be"/>
            </a:pPr>
            <a:r>
              <a:rPr dirty="0"/>
              <a:t>Optreden door Stampen en Dagen</a:t>
            </a:r>
          </a:p>
          <a:p>
            <a:pPr>
              <a:defRPr lang="nl-be"/>
            </a:pPr>
            <a:endParaRPr lang="nl-BE" dirty="0"/>
          </a:p>
          <a:p>
            <a:pPr>
              <a:defRPr lang="nl-be"/>
            </a:pPr>
            <a:r>
              <a:rPr lang="nl-BE" dirty="0"/>
              <a:t>Receptie </a:t>
            </a:r>
            <a:endParaRPr dirty="0">
              <a:solidFill>
                <a:srgbClr val="FF0000"/>
              </a:solidFill>
            </a:endParaRPr>
          </a:p>
          <a:p>
            <a:pPr>
              <a:defRPr lang="nl-be"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gelmatige vijfhoek 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bgAAAA0AAAAAkAAAAEgAAACQAAAASAAAAAAAAAABAAAAAAAAAAEAAABQAAAAAAAAAAAA4D8AAAAAAADgPwAAAAAAAOA/AAAAAAAA4D8AAAAAAADgPwAAAAAAAOA/AAAAAAAA4D8AAAAAAADgPwAAAAAAAOA/AAAAAAAA4D8CAAAAjAAAAAEAAAAHAAAAVI7WAP///whGAAAAAAAAAAAAAAAAAAAAAAAAAAAAAAAAAAAAeAAAAAEAAABAAAAAnP///5z///9aAAAAAAAAAAEAAAAyAAAA////C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BFAAAAAAAAAAAAAAAAAAAAABQAAAAAAAAAwMD/AAAAAAAAAAAAAAAAAAAAAABkAAAAAAAAAH9/fwAKAAAAIgAAABgAAAAAAAAAAAAAAAAAAAAAAAAAAAAAAAAAAAAkAAAAJAAAAAAAAAAHAAAAAAAAAAAAAAAAAAAAAAAAAAAAAAAAAAAAf39/ACUAAABYAAAAAAAAAAAAAAAAAAAAAAAAAAAAAAAAAAAAAAAAAAAAAAAAAAAAAAAAAAAAAAA/AAAAAAAAAKCGAQAAAAAAAAAAAAAAAAAMAAAAAQAAAAAAAAAAAAAAAAAAAB8AAABUAAAAVI7WAP///wH///8BAAAAAAAAAAAAAAAAAAAAAAAAAAAAAAAAAAAAAAAAAAJ/f38A7uzhA8zMzADAwP8Af39/AAAAAAAAAAAAAAAAAAAAAAAAAAAAIQAAABgAAAAUAAAAAAAAAEr8//9AOAAABC0AABAAAAAmAAAACAAAAP//////////"/>
              </a:ext>
            </a:extLst>
          </p:cNvSpPr>
          <p:nvPr/>
        </p:nvSpPr>
        <p:spPr>
          <a:xfrm>
            <a:off x="0" y="-603250"/>
            <a:ext cx="9144000" cy="7920990"/>
          </a:xfrm>
          <a:prstGeom prst="pentagon">
            <a:avLst/>
          </a:prstGeom>
          <a:gradFill flip="none" rotWithShape="0">
            <a:gsLst>
              <a:gs pos="0">
                <a:schemeClr val="bg1">
                  <a:alpha val="31000"/>
                </a:schemeClr>
              </a:gs>
              <a:gs pos="50000">
                <a:schemeClr val="bg1"/>
              </a:gs>
              <a:gs pos="100000">
                <a:srgbClr val="548ED6"/>
              </a:gs>
            </a:gsLst>
            <a:path path="shape">
              <a:fillToRect r="100000" b="100000"/>
            </a:path>
            <a:tileRect/>
          </a:gra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nl-be" cap="none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Rectangle 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QAAAAAAAAAEAAAAAAAAAAEAAADu7OEKMgAAAHgAAAB4AAAAZAAAAGQAAAAAAAAAy8vLADIAAAB4AAAAeAAAAGQAAABkAAAAAAAAABcAAAAUAAAAAAAAAAAAAAD/fwAA/38AAAAAAAAJAAAABAAAAAAAAAAeAAAAaAAAAAAAAAAAAAAAAAAAAAAAAAAAAAAAECcAABAnAAAAAAAAAAAAAAAAAAAAAAAAAAAAAAAAAAAAAAAAAAAAABQAAAAAAAAAwMD/AAAAAAAAAAAAAA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vLywDAwP8Af39/AAAAAAAAAAAAAAAAAAAAAAAAAAAAIQAAABgAAAAUAAAA9wkAACkBAAD4MAAAiiMAABAAAAAmAAAACAAAAP//////////"/>
              </a:ext>
            </a:extLst>
          </p:cNvSpPr>
          <p:nvPr/>
        </p:nvSpPr>
        <p:spPr>
          <a:xfrm>
            <a:off x="1619885" y="188595"/>
            <a:ext cx="6340475" cy="5588635"/>
          </a:xfrm>
          <a:prstGeom prst="rect">
            <a:avLst/>
          </a:prstGeom>
          <a:noFill/>
          <a:ln>
            <a:noFill/>
          </a:ln>
          <a:effectLst>
            <a:outerShdw blurRad="12700" dist="107763" dir="2700000" algn="ctr">
              <a:schemeClr val="bg2">
                <a:alpha val="50000"/>
              </a:schemeClr>
            </a:outerShdw>
          </a:effectLst>
        </p:spPr>
        <p:txBody>
          <a:bodyPr vert="horz" wrap="square" lIns="91440" tIns="45720" rIns="91440" bIns="45720" numCol="1" spcCol="215900" anchor="t"/>
          <a:lstStyle/>
          <a:p>
            <a:pPr>
              <a:defRPr lang="nl-be"/>
            </a:pPr>
            <a:r>
              <a:rPr lang="en-us" sz="44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              </a:t>
            </a:r>
          </a:p>
          <a:p>
            <a:pPr>
              <a:defRPr lang="nl-be"/>
            </a:pPr>
            <a:r>
              <a:rPr lang="en-us" sz="44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		AGENDA</a:t>
            </a:r>
          </a:p>
          <a:p>
            <a:pPr>
              <a:defRPr lang="nl-be"/>
            </a:pPr>
            <a:endParaRPr lang="en-us" sz="4000" b="1" cap="none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  <a:p>
            <a:pPr marL="742950" indent="-742950">
              <a:buFont typeface="Calibri" pitchFamily="2" charset="0"/>
              <a:buAutoNum type="arabicPlain"/>
              <a:defRPr lang="nl-be"/>
            </a:pPr>
            <a:r>
              <a:rPr lang="nl-nl" sz="28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Ledeninfo</a:t>
            </a:r>
          </a:p>
          <a:p>
            <a:pPr marL="742950" indent="-742950">
              <a:buFont typeface="Calibri" pitchFamily="2" charset="0"/>
              <a:buAutoNum type="arabicPlain"/>
              <a:defRPr lang="nl-be"/>
            </a:pPr>
            <a:r>
              <a:rPr lang="nl-nl" sz="28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Overzicht activiteiten 2025</a:t>
            </a:r>
          </a:p>
          <a:p>
            <a:pPr marL="742950" indent="-742950">
              <a:buFont typeface="Calibri" pitchFamily="2" charset="0"/>
              <a:buAutoNum type="arabicPlain"/>
              <a:defRPr lang="nl-be"/>
            </a:pPr>
            <a:r>
              <a:rPr lang="nl-nl" sz="28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Financieel rapport 2025</a:t>
            </a:r>
          </a:p>
          <a:p>
            <a:pPr marL="742950" indent="-742950">
              <a:buFont typeface="Calibri" pitchFamily="2" charset="0"/>
              <a:buAutoNum type="arabicPlain"/>
              <a:defRPr lang="nl-be"/>
            </a:pPr>
            <a:r>
              <a:rPr lang="nl-nl" sz="28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Activiteiten 2026</a:t>
            </a:r>
          </a:p>
          <a:p>
            <a:pPr marL="742950" indent="-742950">
              <a:buFont typeface="Calibri" pitchFamily="2" charset="0"/>
              <a:buAutoNum type="arabicPlain"/>
              <a:defRPr lang="nl-be"/>
            </a:pPr>
            <a:r>
              <a:rPr lang="nl-nl" sz="28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Budget 2026</a:t>
            </a:r>
          </a:p>
          <a:p>
            <a:pPr marL="742950" indent="-742950">
              <a:buFont typeface="Calibri" pitchFamily="2" charset="0"/>
              <a:buAutoNum type="arabicPlain"/>
              <a:defRPr lang="nl-be"/>
            </a:pPr>
            <a:r>
              <a:rPr lang="nl-nl" sz="28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Bestuur</a:t>
            </a:r>
          </a:p>
          <a:p>
            <a:pPr marL="742950" indent="-742950">
              <a:buFont typeface="Calibri" pitchFamily="2" charset="0"/>
              <a:buAutoNum type="arabicPlain"/>
              <a:defRPr lang="nl-be"/>
            </a:pPr>
            <a:r>
              <a:rPr lang="nl-nl" sz="28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Goedkeuringen</a:t>
            </a:r>
          </a:p>
          <a:p>
            <a:pPr marL="742950" indent="-742950">
              <a:buFont typeface="Calibri" pitchFamily="2" charset="0"/>
              <a:buAutoNum type="arabicPlain"/>
              <a:defRPr lang="nl-be"/>
            </a:pPr>
            <a:r>
              <a:rPr lang="nl-nl" sz="28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Varia</a:t>
            </a:r>
          </a:p>
          <a:p>
            <a:pPr>
              <a:defRPr lang="nl-be"/>
            </a:pPr>
            <a:endParaRPr lang="nl-nl" sz="1600" b="1" cap="none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UgMAAEMEAAD6LgAAVS4AABAAAAAmAAAACAAAAP//////////"/>
              </a:ext>
            </a:extLst>
          </p:cNvSpPr>
          <p:nvPr/>
        </p:nvSpPr>
        <p:spPr>
          <a:xfrm>
            <a:off x="539750" y="692785"/>
            <a:ext cx="7096760" cy="683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r>
              <a:rPr lang="nl-be" sz="28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1.LEDEN</a:t>
            </a:r>
            <a:endParaRPr lang="nl-be" sz="2800" cap="none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r>
              <a:rPr lang="nl-be" sz="1200" cap="none"/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endParaRPr lang="nl-be" sz="1200" cap="none"/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r>
              <a:rPr lang="nl-be" sz="2800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          Aantal leden op 31.12.2024:1553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r>
              <a:rPr lang="nl-be" sz="2800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	    waarvan 1498 E-leden en 55 T-leden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endParaRPr lang="nl-be" sz="2800" cap="none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r>
              <a:rPr lang="nl-be" sz="2800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	Aantal leden op 31.12.2025:1558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r>
              <a:rPr lang="nl-be" sz="2800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	    waarvan 1506 E-leden en 52 T-leden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endParaRPr lang="nl-be" sz="2800" cap="none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r>
              <a:rPr lang="nl-be" sz="2800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	Nieuwe eigen leden 2025: 39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endParaRPr lang="nl-be" sz="2800" cap="none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endParaRPr lang="nl-be" sz="2800" cap="none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r>
              <a:rPr lang="nl-be" sz="1200" cap="none"/>
              <a:t> </a:t>
            </a:r>
          </a:p>
          <a:p>
            <a:pPr>
              <a:defRPr lang="nl-be"/>
            </a:pPr>
            <a:endParaRPr lang="nl-be" sz="1200" cap="non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4B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wwMAALQEAACVNAAAGSwAABAAAAAmAAAACAAAAP//////////"/>
              </a:ext>
            </a:extLst>
          </p:cNvSpPr>
          <p:nvPr/>
        </p:nvSpPr>
        <p:spPr>
          <a:xfrm>
            <a:off x="611505" y="764540"/>
            <a:ext cx="7936230" cy="64039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r>
              <a:rPr lang="nl-be" sz="28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1.LEDEN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r>
              <a:rPr lang="nl-be" sz="2800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	 74 jubilarissen </a:t>
            </a:r>
            <a:r>
              <a:rPr lang="nl-be" sz="2400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(in de loop van 2025, 6 overlijdens)</a:t>
            </a:r>
            <a:r>
              <a:rPr lang="nl-be" sz="2800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r>
              <a:rPr lang="nl-be" sz="2800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	   70 jaar gehuwd:     1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r>
              <a:rPr lang="nl-be" sz="2800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	   65 jaar gehuwd:   10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r>
              <a:rPr lang="nl-be" sz="2800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	   60 jaar gehuwd:   19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r>
              <a:rPr lang="nl-be" sz="2800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	   50 jaar gehuwd:   38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r>
              <a:rPr lang="nl-be" sz="2800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r>
              <a:rPr lang="nl-be" sz="2800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           52 overlijdens: 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r>
              <a:rPr lang="nl-be" sz="2800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	   48 in 2025 + 4 vernomen in 2025 maar eerder 	   overleden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 lang="nl-be"/>
            </a:pPr>
            <a:r>
              <a:rPr lang="nl-be" sz="2800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 </a:t>
            </a:r>
          </a:p>
          <a:p>
            <a:pPr>
              <a:defRPr lang="nl-be"/>
            </a:pPr>
            <a:endParaRPr lang="nl-nl" cap="non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wwMAAHoDAAC0NgAAWAkAABAAAAAmAAAACAAAAP//////////"/>
              </a:ext>
            </a:extLst>
          </p:cNvSpPr>
          <p:nvPr/>
        </p:nvSpPr>
        <p:spPr>
          <a:xfrm>
            <a:off x="611505" y="565150"/>
            <a:ext cx="8281035" cy="9537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rPr lang="nl-be" sz="28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2. OVERZICHT ACTIVITEITEN 2025</a:t>
            </a:r>
            <a:endParaRPr lang="nl-be" sz="2800" cap="none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rPr lang="nl-be" sz="2800" b="1" cap="none">
                <a:solidFill>
                  <a:srgbClr val="FFFFFF"/>
                </a:solidFill>
                <a:latin typeface="Times New Roman" pitchFamily="1" charset="0"/>
                <a:ea typeface="Calibri" pitchFamily="2" charset="0"/>
                <a:cs typeface="Times New Roman" pitchFamily="1" charset="0"/>
              </a:rPr>
              <a:t>	</a:t>
            </a:r>
            <a:endParaRPr lang="nl-be" sz="2800" cap="none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</p:txBody>
      </p:sp>
      <p:sp>
        <p:nvSpPr>
          <p:cNvPr id="3" name="Tekstvak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LgYAAO4GAAAVMwAAvgwAABAAAAAmAAAACAAAAP//////////"/>
              </a:ext>
            </a:extLst>
          </p:cNvSpPr>
          <p:nvPr/>
        </p:nvSpPr>
        <p:spPr>
          <a:xfrm flipH="1">
            <a:off x="1004570" y="1126490"/>
            <a:ext cx="7299325" cy="9448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rPr lang="nl-be" sz="2800" b="1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2.1 Activiteiten voor alle leden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rPr lang="nl-be" sz="2800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      (17 activiteiten – 1.622 deelnemers)</a:t>
            </a:r>
          </a:p>
        </p:txBody>
      </p:sp>
      <p:pic>
        <p:nvPicPr>
          <p:cNvPr id="4" name="Afbeelding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bvtdaR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QAAAAAAAAAEAAAAAAAAAAEAAAAAAAAAVQAAAAAAAAAUAAAAZAAAAGQAAAAAAAAAy8vLAFUAAAAAAAAAFAAAAGQAAABkAAAAAAAAAAcAAAA4AAAAAAAAAAAAAAAAAAAA////AAAAAAAAAAAAAAAAAAAAAAAAAAAAAAAAAAAAAABkAAAAZAAAAAAAAAAjAAAABAAAAGQAAAAXAAAAFAAAAAAAAAAAAAAA/38AAP9/AAAAAAAACQAAAAQAAAABAAAAHgAAAGgAAAAAAAAAAAAAAAAAAAAAAAAAAAAAABAnAAAQJwAAAAAAAAAAAAAAAAAAAAAAAAAAAAAAAAAAAAAAAAAAAAA8AAAAAAAAAMDA/wAAAAAAAAAAAAA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AAAAADLy8sAwMD/AH9/fwAAAAAAAAAAAAAAAAD///8AAAAAACEAAAAYAAAAFAAAAC8GAADNDAAApTMAACso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005205" y="2080895"/>
            <a:ext cx="7390130" cy="4448810"/>
          </a:xfrm>
          <a:prstGeom prst="rect">
            <a:avLst/>
          </a:prstGeom>
          <a:noFill/>
          <a:ln>
            <a:noFill/>
          </a:ln>
          <a:effectLst>
            <a:outerShdw blurRad="38100" dist="12700" dir="5400000" algn="ctr">
              <a:srgbClr val="000000">
                <a:alpha val="1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wwMAAIEDAAC0NgAAUQkAABAAAAAmAAAACAAAAP//////////"/>
              </a:ext>
            </a:extLst>
          </p:cNvSpPr>
          <p:nvPr/>
        </p:nvSpPr>
        <p:spPr>
          <a:xfrm>
            <a:off x="611505" y="569595"/>
            <a:ext cx="8281035" cy="9448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rPr lang="nl-be" sz="28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2. OVERZICHT ACTIVITEITEN 2025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rPr lang="nl-be" sz="2800" b="1" cap="none">
                <a:solidFill>
                  <a:srgbClr val="FFFFFF"/>
                </a:solidFill>
                <a:latin typeface="Times New Roman" pitchFamily="1" charset="0"/>
                <a:ea typeface="Calibri" pitchFamily="2" charset="0"/>
                <a:cs typeface="Times New Roman" pitchFamily="1" charset="0"/>
              </a:rPr>
              <a:t>	</a:t>
            </a:r>
            <a:endParaRPr lang="nl-be" sz="2800" cap="none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</p:txBody>
      </p:sp>
      <p:sp>
        <p:nvSpPr>
          <p:cNvPr id="3" name="Tekstvak 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iQUAAD8IAAAFMwAArxAAABAAAAAmAAAACAAAAP//////////"/>
              </a:ext>
            </a:extLst>
          </p:cNvSpPr>
          <p:nvPr/>
        </p:nvSpPr>
        <p:spPr>
          <a:xfrm flipH="1">
            <a:off x="899795" y="1340485"/>
            <a:ext cx="7393940" cy="1371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rPr lang="nl-be" sz="28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2.2 Hobbyclubactiviteiten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rPr lang="nl-be" sz="2800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      (101 activiteiten -  2.856 deelnemers - gemid- 	deld 28 deelnemers per activiteit)</a:t>
            </a:r>
          </a:p>
        </p:txBody>
      </p:sp>
      <p:pic>
        <p:nvPicPr>
          <p:cNvPr id="4" name="Afbeelding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bvtdaR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QAAAAAAAAAEAAAAAAAAAAEAAAAAAAAAVQAAAAAAAAAUAAAAZAAAAGQAAAAAAAAAy8vLAFUAAAAAAAAAFAAAAGQAAABkAAAAAAAAAAcAAAA4AAAAAAAAAAAAAAAAAAAA////AAAAAAAAAAAAAAAAAAAAAAAAAAAAAAAAAAAAAABkAAAAZAAAAAAAAAAjAAAABAAAAGQAAAAXAAAAFAAAAAAAAAAAAAAA/38AAP9/AAAAAAAACQAAAAQAAAAJAAAAHgAAAGgAAAAAAAAAAAAAAAAAAAAAAAAAAAAAABAnAAAQJwAAAAAAAAAAAAAAAAAAAAAAAAAAAAAAAAAAAAAAAAAAAAA8AAAAAAAAAMDA/wAAAAAAAAAAAAA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AAAAADLy8sAwMD/AH9/fwAAAAAAAAAAAAAAAAD///8AAAAAACEAAAAYAAAAFAAAAEUJAAA3EQAArjEAAGcm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506855" y="2798445"/>
            <a:ext cx="6569075" cy="3444240"/>
          </a:xfrm>
          <a:prstGeom prst="rect">
            <a:avLst/>
          </a:prstGeom>
          <a:noFill/>
          <a:ln>
            <a:noFill/>
          </a:ln>
          <a:effectLst>
            <a:outerShdw blurRad="38100" dist="12700" dir="5400000" algn="ctr">
              <a:srgbClr val="000000">
                <a:alpha val="1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tAUAAGILAADfNgAAgioAABAAAAAmAAAACAAAAP//////////"/>
              </a:ext>
            </a:extLst>
          </p:cNvSpPr>
          <p:nvPr/>
        </p:nvSpPr>
        <p:spPr>
          <a:xfrm>
            <a:off x="697230" y="1850390"/>
            <a:ext cx="8222615" cy="50596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defTabSz="914400">
              <a:tabLst>
                <a:tab pos="5644515" algn="l"/>
              </a:tabLst>
              <a:defRPr lang="nl-be"/>
            </a:pPr>
            <a:r>
              <a:rPr lang="nl-nl" sz="2800" cap="none" dirty="0">
                <a:latin typeface="Times New Roman" pitchFamily="1" charset="0"/>
                <a:ea typeface="Times New Roman" pitchFamily="1" charset="0"/>
                <a:cs typeface="Times New Roman" pitchFamily="1" charset="0"/>
              </a:rPr>
              <a:t>      Aantal vrijwilligers : 67</a:t>
            </a:r>
            <a:endParaRPr lang="nl-be" sz="2800" cap="none" dirty="0">
              <a:latin typeface="Times New Roman" pitchFamily="1" charset="0"/>
              <a:ea typeface="Times New Roman" pitchFamily="1" charset="0"/>
              <a:cs typeface="Times New Roman" pitchFamily="1" charset="0"/>
            </a:endParaRPr>
          </a:p>
          <a:p>
            <a:pPr defTabSz="914400">
              <a:tabLst>
                <a:tab pos="5644515" algn="l"/>
              </a:tabLst>
              <a:defRPr lang="nl-be"/>
            </a:pPr>
            <a:endParaRPr lang="nl-nl" sz="2800" cap="none" dirty="0">
              <a:latin typeface="Times New Roman" pitchFamily="1" charset="0"/>
              <a:ea typeface="Times New Roman" pitchFamily="1" charset="0"/>
              <a:cs typeface="Times New Roman" pitchFamily="1" charset="0"/>
            </a:endParaRPr>
          </a:p>
          <a:p>
            <a:pPr defTabSz="914400">
              <a:tabLst>
                <a:tab pos="5644515" algn="l"/>
              </a:tabLst>
              <a:defRPr lang="nl-be"/>
            </a:pPr>
            <a:r>
              <a:rPr lang="nl-nl" sz="2800" cap="none" dirty="0">
                <a:latin typeface="Times New Roman" pitchFamily="1" charset="0"/>
                <a:ea typeface="Times New Roman" pitchFamily="1" charset="0"/>
                <a:cs typeface="Times New Roman" pitchFamily="1" charset="0"/>
              </a:rPr>
              <a:t>      Afgelegde bezoeken: 232</a:t>
            </a:r>
            <a:endParaRPr lang="nl-be" sz="2800" cap="none" dirty="0">
              <a:latin typeface="Times New Roman" pitchFamily="1" charset="0"/>
              <a:ea typeface="Times New Roman" pitchFamily="1" charset="0"/>
              <a:cs typeface="Times New Roman" pitchFamily="1" charset="0"/>
            </a:endParaRPr>
          </a:p>
          <a:p>
            <a:pPr defTabSz="914400">
              <a:tabLst>
                <a:tab pos="5644515" algn="l"/>
              </a:tabLst>
              <a:defRPr lang="nl-be"/>
            </a:pPr>
            <a:r>
              <a:rPr lang="nl-nl" sz="2000" cap="none" dirty="0">
                <a:latin typeface="Times New Roman" pitchFamily="1" charset="0"/>
                <a:ea typeface="Times New Roman" pitchFamily="1" charset="0"/>
                <a:cs typeface="Times New Roman" pitchFamily="1" charset="0"/>
              </a:rPr>
              <a:t>  </a:t>
            </a:r>
          </a:p>
          <a:p>
            <a:pPr defTabSz="914400">
              <a:tabLst>
                <a:tab pos="5644515" algn="l"/>
              </a:tabLst>
              <a:defRPr lang="nl-be"/>
            </a:pPr>
            <a:r>
              <a:rPr lang="nl-nl" sz="2000" cap="none" dirty="0">
                <a:latin typeface="Times New Roman" pitchFamily="1" charset="0"/>
                <a:ea typeface="Times New Roman" pitchFamily="1" charset="0"/>
                <a:cs typeface="Times New Roman" pitchFamily="1" charset="0"/>
              </a:rPr>
              <a:t>	  </a:t>
            </a:r>
            <a:endParaRPr lang="nl-nl" cap="none" dirty="0">
              <a:latin typeface="Times New Roman" pitchFamily="1" charset="0"/>
              <a:ea typeface="Times New Roman" pitchFamily="1" charset="0"/>
              <a:cs typeface="Times New Roman" pitchFamily="1" charset="0"/>
            </a:endParaRPr>
          </a:p>
          <a:p>
            <a:pPr defTabSz="914400">
              <a:tabLst>
                <a:tab pos="5644515" algn="l"/>
              </a:tabLst>
              <a:defRPr lang="nl-be"/>
            </a:pPr>
            <a:r>
              <a:rPr lang="nl-be" sz="2800" cap="none" dirty="0">
                <a:solidFill>
                  <a:srgbClr val="000000"/>
                </a:solidFill>
                <a:latin typeface="Times New Roman" pitchFamily="1" charset="0"/>
                <a:ea typeface="Calibri" pitchFamily="2" charset="0"/>
                <a:cs typeface="Times New Roman" pitchFamily="1" charset="0"/>
              </a:rPr>
              <a:t>     Jaarlijkse bijeenkomst vrijwilligers:  55</a:t>
            </a:r>
          </a:p>
          <a:p>
            <a:pPr defTabSz="914400">
              <a:tabLst>
                <a:tab pos="5644515" algn="l"/>
              </a:tabLst>
              <a:defRPr lang="nl-be"/>
            </a:pPr>
            <a:endParaRPr lang="nl-be" sz="2800" cap="none" dirty="0">
              <a:solidFill>
                <a:srgbClr val="000000"/>
              </a:solidFill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  <a:p>
            <a:pPr defTabSz="914400">
              <a:tabLst>
                <a:tab pos="5644515" algn="l"/>
              </a:tabLst>
              <a:defRPr lang="nl-be"/>
            </a:pPr>
            <a:r>
              <a:rPr lang="nl-be" sz="2800" cap="none" dirty="0">
                <a:solidFill>
                  <a:srgbClr val="000000"/>
                </a:solidFill>
                <a:latin typeface="Times New Roman" pitchFamily="1" charset="0"/>
                <a:ea typeface="Calibri" pitchFamily="2" charset="0"/>
                <a:cs typeface="Times New Roman" pitchFamily="1" charset="0"/>
              </a:rPr>
              <a:t>         DANK U AAN DE VRIJWILLIGERS</a:t>
            </a:r>
          </a:p>
          <a:p>
            <a:pPr defTabSz="914400">
              <a:tabLst>
                <a:tab pos="5644515" algn="l"/>
              </a:tabLst>
              <a:defRPr lang="nl-be"/>
            </a:pPr>
            <a:r>
              <a:rPr lang="nl-be" sz="2800" cap="none" dirty="0">
                <a:solidFill>
                  <a:srgbClr val="000000"/>
                </a:solidFill>
                <a:latin typeface="Times New Roman" pitchFamily="1" charset="0"/>
                <a:ea typeface="Calibri" pitchFamily="2" charset="0"/>
                <a:cs typeface="Times New Roman" pitchFamily="1" charset="0"/>
              </a:rPr>
              <a:t>  NIEUWE VRIJWILLIGERS STEEDS WELKOM</a:t>
            </a:r>
          </a:p>
          <a:p>
            <a:pPr defTabSz="914400">
              <a:tabLst>
                <a:tab pos="5644515" algn="l"/>
              </a:tabLst>
              <a:defRPr lang="nl-be"/>
            </a:pPr>
            <a:endParaRPr lang="nl-be" sz="2800" cap="none" dirty="0">
              <a:latin typeface="Times New Roman" pitchFamily="1" charset="0"/>
              <a:ea typeface="Times New Roman" pitchFamily="1" charset="0"/>
              <a:cs typeface="Times New Roman" pitchFamily="1" charset="0"/>
            </a:endParaRPr>
          </a:p>
          <a:p>
            <a:pPr defTabSz="914400">
              <a:tabLst>
                <a:tab pos="5644515" algn="l"/>
              </a:tabLst>
              <a:defRPr lang="nl-be"/>
            </a:pPr>
            <a:endParaRPr lang="nl-nl" sz="2800" b="1" cap="none" dirty="0">
              <a:latin typeface="Times New Roman" pitchFamily="1" charset="0"/>
              <a:ea typeface="Times New Roman" pitchFamily="1" charset="0"/>
              <a:cs typeface="Times New Roman" pitchFamily="1" charset="0"/>
            </a:endParaRPr>
          </a:p>
          <a:p>
            <a:pPr>
              <a:defRPr lang="nl-be"/>
            </a:pPr>
            <a:endParaRPr lang="nl-nl" cap="none" dirty="0">
              <a:latin typeface="Times New Roman" pitchFamily="1" charset="0"/>
              <a:ea typeface="Times New Roman" pitchFamily="1" charset="0"/>
              <a:cs typeface="Times New Roman" pitchFamily="1" charset="0"/>
            </a:endParaRPr>
          </a:p>
        </p:txBody>
      </p:sp>
      <p:sp>
        <p:nvSpPr>
          <p:cNvPr id="3" name="Rectangle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wwMAALYHAADQNgAA5goAABAAAAAmAAAACAAAAP//////////"/>
              </a:ext>
            </a:extLst>
          </p:cNvSpPr>
          <p:nvPr/>
        </p:nvSpPr>
        <p:spPr>
          <a:xfrm>
            <a:off x="611505" y="1253490"/>
            <a:ext cx="8298815" cy="5181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rPr lang="nl-be" sz="2800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  </a:t>
            </a:r>
            <a:r>
              <a:rPr lang="nl-be" sz="2800" b="1" cap="none" dirty="0">
                <a:latin typeface="Times New Roman" pitchFamily="1" charset="0"/>
                <a:ea typeface="Calibri" pitchFamily="2" charset="0"/>
                <a:cs typeface="Times New Roman" pitchFamily="1" charset="0"/>
              </a:rPr>
              <a:t>2.3 Ouderenwerking</a:t>
            </a:r>
            <a:r>
              <a:rPr lang="nl-be" sz="2800" b="1" cap="none" dirty="0">
                <a:solidFill>
                  <a:srgbClr val="FFFFFF"/>
                </a:solidFill>
                <a:latin typeface="Times New Roman" pitchFamily="1" charset="0"/>
                <a:ea typeface="Calibri" pitchFamily="2" charset="0"/>
                <a:cs typeface="Times New Roman" pitchFamily="1" charset="0"/>
              </a:rPr>
              <a:t>	</a:t>
            </a:r>
            <a:endParaRPr lang="nl-be" sz="2800" cap="none" dirty="0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</p:txBody>
      </p:sp>
      <p:sp>
        <p:nvSpPr>
          <p:cNvPr id="4" name="Rectangle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wwMAAHoDAAC0NgAAWAkAABAAAAAmAAAACAAAAP//////////"/>
              </a:ext>
            </a:extLst>
          </p:cNvSpPr>
          <p:nvPr/>
        </p:nvSpPr>
        <p:spPr>
          <a:xfrm>
            <a:off x="611505" y="565150"/>
            <a:ext cx="8281035" cy="9537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rPr lang="nl-be" sz="2800" b="1" cap="none">
                <a:latin typeface="Times New Roman" pitchFamily="1" charset="0"/>
                <a:ea typeface="Calibri" pitchFamily="2" charset="0"/>
                <a:cs typeface="Times New Roman" pitchFamily="1" charset="0"/>
              </a:rPr>
              <a:t>2. OVERZICHT ACTIVITEITEN 2025</a:t>
            </a:r>
            <a:endParaRPr lang="nl-be" sz="2800" cap="none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rPr lang="nl-be" sz="2800" b="1" cap="none">
                <a:solidFill>
                  <a:srgbClr val="FFFFFF"/>
                </a:solidFill>
                <a:latin typeface="Times New Roman" pitchFamily="1" charset="0"/>
                <a:ea typeface="Calibri" pitchFamily="2" charset="0"/>
                <a:cs typeface="Times New Roman" pitchFamily="1" charset="0"/>
              </a:rPr>
              <a:t>     	</a:t>
            </a:r>
            <a:endParaRPr lang="nl-be" sz="2800" cap="none">
              <a:latin typeface="Times New Roman" pitchFamily="1" charset="0"/>
              <a:ea typeface="Calibri" pitchFamily="2" charset="0"/>
              <a:cs typeface="Times New Roman" pitchFamily="1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wwMAAHoDAAC0NgAAWAkAABAAAAAmAAAACAAAAP//////////"/>
              </a:ext>
            </a:extLst>
          </p:cNvSpPr>
          <p:nvPr/>
        </p:nvSpPr>
        <p:spPr>
          <a:xfrm>
            <a:off x="611505" y="565150"/>
            <a:ext cx="8281035" cy="9537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rPr lang="nl-be" sz="2800" b="1" cap="none">
                <a:latin typeface="Times New Roman" pitchFamily="1" charset="0"/>
                <a:ea typeface="Calibri" pitchFamily="2" charset="0"/>
                <a:cs typeface="Calibri" pitchFamily="2" charset="0"/>
              </a:rPr>
              <a:t>4. ACTIVITEITEN 2026</a:t>
            </a:r>
            <a:endParaRPr lang="nl-be" sz="2800" cap="none">
              <a:latin typeface="Times New Roman" pitchFamily="1" charset="0"/>
              <a:ea typeface="Calibri" pitchFamily="2" charset="0"/>
              <a:cs typeface="Calibri" pitchFamily="2" charset="0"/>
            </a:endParaRP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be"/>
            </a:pPr>
            <a:r>
              <a:rPr lang="nl-be" sz="2800" b="1" cap="none">
                <a:solidFill>
                  <a:srgbClr val="FFFFFF"/>
                </a:solidFill>
                <a:latin typeface="Times New Roman" pitchFamily="1" charset="0"/>
                <a:ea typeface="Calibri" pitchFamily="2" charset="0"/>
                <a:cs typeface="Calibri" pitchFamily="2" charset="0"/>
              </a:rPr>
              <a:t>	</a:t>
            </a:r>
            <a:endParaRPr lang="nl-be" sz="2800" cap="none">
              <a:latin typeface="Times New Roman" pitchFamily="1" charset="0"/>
              <a:ea typeface="Calibri" pitchFamily="2" charset="0"/>
              <a:cs typeface="Calibri" pitchFamily="2" charset="0"/>
            </a:endParaRPr>
          </a:p>
        </p:txBody>
      </p:sp>
      <p:sp>
        <p:nvSpPr>
          <p:cNvPr id="3" name="Tekstvak 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pgQAAFEHAACXNwAAkAoAABAAAAAmAAAACAAAAP//////////"/>
              </a:ext>
            </a:extLst>
          </p:cNvSpPr>
          <p:nvPr/>
        </p:nvSpPr>
        <p:spPr>
          <a:xfrm>
            <a:off x="755650" y="1189355"/>
            <a:ext cx="8281035" cy="5276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lnSpc>
                <a:spcPct val="106000"/>
              </a:lnSpc>
              <a:spcAft>
                <a:spcPts val="800"/>
              </a:spcAft>
              <a:defRPr lang="nl-be"/>
            </a:pPr>
            <a:r>
              <a:rPr lang="nl-be" sz="2800" b="1" cap="none">
                <a:latin typeface="Times New Roman" pitchFamily="1" charset="0"/>
                <a:ea typeface="Calibri" pitchFamily="2" charset="0"/>
                <a:cs typeface="Calibri" pitchFamily="2" charset="0"/>
              </a:rPr>
              <a:t>4.1 Clubactiviteiten toegankelijk voor alle leden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 sz="2800" cap="none">
                <a:latin typeface="Times New Roman" pitchFamily="1" charset="0"/>
                <a:ea typeface="Calibri" pitchFamily="2" charset="0"/>
                <a:cs typeface="Calibri" pitchFamily="2" charset="0"/>
              </a:defRPr>
            </a:pPr>
            <a:endParaRPr lang="nl-be" b="1" cap="none"/>
          </a:p>
        </p:txBody>
      </p:sp>
      <p:sp>
        <p:nvSpPr>
          <p:cNvPr id="4" name="Diatekst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9AIAAJgKAADPGwAAGiQAABAAAAAmAAAACAAAAAEAAAAAAAAA"/>
              </a:ext>
            </a:extLst>
          </p:cNvSpPr>
          <p:nvPr>
            <p:ph type="body" idx="2"/>
          </p:nvPr>
        </p:nvSpPr>
        <p:spPr>
          <a:xfrm>
            <a:off x="480060" y="1722119"/>
            <a:ext cx="4040505" cy="4505325"/>
          </a:xfrm>
        </p:spPr>
        <p:txBody>
          <a:bodyPr/>
          <a:lstStyle/>
          <a:p>
            <a:pPr>
              <a:lnSpc>
                <a:spcPct val="106000"/>
              </a:lnSpc>
              <a:spcAft>
                <a:spcPts val="800"/>
              </a:spcAft>
              <a:defRPr lang="nl-be" sz="2000" i="1" cap="none"/>
            </a:pPr>
            <a:r>
              <a:rPr lang="nl-be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Ter Groene Poorte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 sz="2000" i="1" cap="none"/>
            </a:pPr>
            <a:r>
              <a:rPr lang="nl-be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Nieuwjaarsreceptie en Algemene Vergadering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 sz="2000" i="1" cap="none"/>
            </a:pPr>
            <a:r>
              <a:rPr lang="nl-be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Volvo &amp; Piano’s </a:t>
            </a:r>
            <a:r>
              <a:rPr lang="nl-be" cap="none" dirty="0" err="1">
                <a:latin typeface="Times New Roman" pitchFamily="1" charset="0"/>
                <a:ea typeface="Calibri" pitchFamily="2" charset="0"/>
                <a:cs typeface="Calibri" pitchFamily="2" charset="0"/>
              </a:rPr>
              <a:t>Maene</a:t>
            </a:r>
            <a:endParaRPr lang="nl-be" cap="none" dirty="0">
              <a:latin typeface="Times New Roman" pitchFamily="1" charset="0"/>
              <a:ea typeface="Calibri" pitchFamily="2" charset="0"/>
              <a:cs typeface="Calibri" pitchFamily="2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  <a:defRPr lang="nl-be" sz="2000" i="1" cap="none"/>
            </a:pPr>
            <a:r>
              <a:rPr lang="nl-be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Lezing Bram Verbruggen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 sz="2000" i="1" cap="none"/>
            </a:pPr>
            <a:r>
              <a:rPr lang="nl-be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Schlagerfestival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 sz="2000" i="1" cap="none"/>
            </a:pPr>
            <a:r>
              <a:rPr lang="nl-be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Lezing Carl Devos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 sz="2000" i="1" cap="none"/>
            </a:pPr>
            <a:r>
              <a:rPr lang="nl-be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Daguitstap Leuven en lunch in VTI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 sz="2000" i="1" cap="none"/>
            </a:pPr>
            <a:r>
              <a:rPr lang="nl-be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BBQ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 sz="2000" i="1" cap="none"/>
            </a:pPr>
            <a:r>
              <a:rPr lang="nl-be" cap="none" dirty="0" err="1">
                <a:latin typeface="Times New Roman" pitchFamily="1" charset="0"/>
                <a:ea typeface="Calibri" pitchFamily="2" charset="0"/>
                <a:cs typeface="Calibri" pitchFamily="2" charset="0"/>
              </a:rPr>
              <a:t>Tallships</a:t>
            </a:r>
            <a:r>
              <a:rPr lang="nl-be" cap="none" dirty="0">
                <a:latin typeface="Times New Roman" pitchFamily="1" charset="0"/>
                <a:ea typeface="Calibri" pitchFamily="2" charset="0"/>
                <a:cs typeface="Calibri" pitchFamily="2" charset="0"/>
              </a:rPr>
              <a:t> (zie volgende slide)</a:t>
            </a:r>
          </a:p>
        </p:txBody>
      </p:sp>
      <p:sp>
        <p:nvSpPr>
          <p:cNvPr id="5" name="Diatekst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/RwAAJAKAADaNQAA3yIAABAAAAAmAAAACAAAAAEAAAAAAAAA"/>
              </a:ext>
            </a:extLst>
          </p:cNvSpPr>
          <p:nvPr>
            <p:ph type="body" idx="4"/>
          </p:nvPr>
        </p:nvSpPr>
        <p:spPr>
          <a:xfrm>
            <a:off x="4712335" y="1717040"/>
            <a:ext cx="4041775" cy="3951605"/>
          </a:xfrm>
        </p:spPr>
        <p:txBody>
          <a:bodyPr/>
          <a:lstStyle/>
          <a:p>
            <a:pPr>
              <a:lnSpc>
                <a:spcPct val="106000"/>
              </a:lnSpc>
              <a:spcAft>
                <a:spcPts val="800"/>
              </a:spcAft>
              <a:defRPr lang="nl-be" sz="2000" i="1" cap="none"/>
            </a:pPr>
            <a:r>
              <a:rPr lang="nl-be" cap="none">
                <a:latin typeface="Times New Roman" pitchFamily="1" charset="0"/>
                <a:ea typeface="Calibri" pitchFamily="2" charset="0"/>
                <a:cs typeface="Calibri" pitchFamily="2" charset="0"/>
              </a:rPr>
              <a:t>Uiteenzetting Kolonel Housen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 sz="2000" i="1" cap="none"/>
            </a:pPr>
            <a:r>
              <a:rPr lang="nl-be" cap="none">
                <a:latin typeface="Times New Roman" pitchFamily="1" charset="0"/>
                <a:ea typeface="Calibri" pitchFamily="2" charset="0"/>
                <a:cs typeface="Calibri" pitchFamily="2" charset="0"/>
              </a:rPr>
              <a:t>Banket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 sz="2000" i="1" cap="none"/>
            </a:pPr>
            <a:r>
              <a:rPr lang="nl-be" cap="none">
                <a:latin typeface="Times New Roman" pitchFamily="1" charset="0"/>
                <a:ea typeface="Calibri" pitchFamily="2" charset="0"/>
                <a:cs typeface="Calibri" pitchFamily="2" charset="0"/>
              </a:rPr>
              <a:t>Lezing Stefaan Blommaert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 sz="2000" i="1" cap="none"/>
            </a:pPr>
            <a:r>
              <a:rPr lang="nl-be" cap="none">
                <a:latin typeface="Times New Roman" pitchFamily="1" charset="0"/>
                <a:ea typeface="Calibri" pitchFamily="2" charset="0"/>
                <a:cs typeface="Calibri" pitchFamily="2" charset="0"/>
              </a:rPr>
              <a:t>Daguitstap nog te bepalen 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 sz="2000" i="1" cap="none"/>
            </a:pPr>
            <a:r>
              <a:rPr lang="nl-be" cap="none">
                <a:latin typeface="Times New Roman" pitchFamily="1" charset="0"/>
                <a:ea typeface="Calibri" pitchFamily="2" charset="0"/>
                <a:cs typeface="Calibri" pitchFamily="2" charset="0"/>
              </a:rPr>
              <a:t>Meerdaagse busreis naar Leipzig, Dresden en omgeving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 sz="2000" i="1" cap="none"/>
            </a:pPr>
            <a:r>
              <a:rPr lang="nl-be" cap="none">
                <a:latin typeface="Times New Roman" pitchFamily="1" charset="0"/>
                <a:ea typeface="Calibri" pitchFamily="2" charset="0"/>
                <a:cs typeface="Calibri" pitchFamily="2" charset="0"/>
              </a:rPr>
              <a:t>Meerdaagse vliegreis naar Griekenland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 sz="2000" i="1" cap="none"/>
            </a:pPr>
            <a:r>
              <a:rPr lang="nl-be" cap="none">
                <a:latin typeface="Times New Roman" pitchFamily="1" charset="0"/>
                <a:ea typeface="Calibri" pitchFamily="2" charset="0"/>
                <a:cs typeface="Calibri" pitchFamily="2" charset="0"/>
              </a:rPr>
              <a:t>BOT</a:t>
            </a:r>
          </a:p>
          <a:p>
            <a:pPr>
              <a:lnSpc>
                <a:spcPct val="106000"/>
              </a:lnSpc>
              <a:spcAft>
                <a:spcPts val="800"/>
              </a:spcAft>
              <a:defRPr lang="nl-be" sz="2000" i="1" cap="none"/>
            </a:pPr>
            <a:r>
              <a:rPr lang="nl-be" cap="none">
                <a:latin typeface="Times New Roman" pitchFamily="1" charset="0"/>
                <a:ea typeface="Calibri" pitchFamily="2" charset="0"/>
                <a:cs typeface="Calibri" pitchFamily="2" charset="0"/>
              </a:rPr>
              <a:t>Muziekevent Kreato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kader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u+DjBf///wEAAAAAAAAAAAAAAAAAAAAAAAAAAAAAAAAAAAAAAAAAAAAAAAJ/f38AgICAA8zMzADAwP8Af39/AAAAAAAAAAAAAAAAAAAAAAAAAAAAIQAAABgAAAAUAAAAcQAAAK0DAABrRAAA1AgAABAAAAAmAAAACAAAAP//////////"/>
              </a:ext>
            </a:extLst>
          </p:cNvSpPr>
          <p:nvPr/>
        </p:nvSpPr>
        <p:spPr>
          <a:xfrm>
            <a:off x="71755" y="597535"/>
            <a:ext cx="11050270" cy="8375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nl-be" sz="3000" cap="none"/>
            </a:pPr>
            <a:r>
              <a:t>The Tall Ships Races starten in 2026 weer in Antwerpen</a:t>
            </a:r>
          </a:p>
        </p:txBody>
      </p:sp>
      <p:sp>
        <p:nvSpPr>
          <p:cNvPr id="3" name="Tekstkader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u+DjBf///wEAAAAAAAAAAAAAAAAAAAAAAAAAAAAAAAAAAAAAAAAAAAAAAAJ/f38AgICAA8zMzADAwP8Af39/AAAAAAAAAAAAAAAAAAAAAAAAAAAAIQAAABgAAAAUAAAAAAAAANQIAAAfPwAAZAwAABAAAAAmAAAACAAAAP//////////"/>
              </a:ext>
            </a:extLst>
          </p:cNvSpPr>
          <p:nvPr/>
        </p:nvSpPr>
        <p:spPr>
          <a:xfrm>
            <a:off x="0" y="1435100"/>
            <a:ext cx="10260965" cy="5791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nl-be" sz="1600" i="1" cap="none"/>
            </a:pPr>
            <a:r>
              <a:t>Ter gelegenheid van het event ‚TALL SHIPS’ organiseert de Seniorenclub op maandag 13 juli een rondvaart </a:t>
            </a:r>
          </a:p>
          <a:p>
            <a:pPr>
              <a:defRPr lang="nl-be" sz="1600" i="1" cap="none"/>
            </a:pPr>
            <a:r>
              <a:t>op de Schelde.</a:t>
            </a:r>
          </a:p>
        </p:txBody>
      </p:sp>
      <p:sp>
        <p:nvSpPr>
          <p:cNvPr id="4" name="Tekstkader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bvtda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u+DjBf///wEAAAAAAAAAAAAAAAAAAAAAAAAAAAAAAAAAAAAAAAAAAAAAAAJ/f38AgICAA8zMzADAwP8Af39/AAAAAAAAAAAAAAAAAAAAAAAAAAAAIQAAABgAAAAUAAAAAAAAAAYiAAByQAAA9iUAABAAAAAmAAAACAAAAP//////////"/>
              </a:ext>
            </a:extLst>
          </p:cNvSpPr>
          <p:nvPr/>
        </p:nvSpPr>
        <p:spPr>
          <a:xfrm>
            <a:off x="0" y="5530850"/>
            <a:ext cx="10476230" cy="6400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nl-be" i="1" cap="none"/>
            </a:pPr>
            <a:r>
              <a:t>Samen bewonderen wij van op het water de talrijke grote zeilschepen die deelnemen aan deze </a:t>
            </a:r>
          </a:p>
          <a:p>
            <a:pPr>
              <a:defRPr lang="nl-be" i="1" cap="none"/>
            </a:pPr>
            <a:r>
              <a:t>zeer bijzondere manifestatie.</a:t>
            </a:r>
          </a:p>
        </p:txBody>
      </p:sp>
      <p:pic>
        <p:nvPicPr>
          <p:cNvPr id="5" name="Afbeelding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bvtdaR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B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Lvg4wX///8BAAAAAAAAAAAAAAAAAAAAAAAAAAAAAAAAAAAAAAAAAAAAAAACf39/AICAgAPMzMwAwMD/AH9/fwAAAAAAAAAAAAAAAAD///8AAAAAACEAAAAYAAAAFAAAAJMdAAAgDgAAjzcAAPYf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4807585" y="2296160"/>
            <a:ext cx="4224020" cy="289941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" name="Afbeelding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bvtdaR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B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Lvg4wX///8BAAAAAAAAAAAAAAAAAAAAAAAAAAAAAAAAAAAAAAAAAAAAAAACf39/AICAgAPMzMwAwMD/AH9/fwAAAAAAAAAAAAAAAAD///8AAAAAACEAAAAYAAAAFAAAAHEAAAATDwAAkx0AAMgf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71755" y="2450465"/>
            <a:ext cx="4735830" cy="271589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noFill/>
        </a:ln>
        <a:effectLst>
          <a:outerShdw blurRad="38100" dist="12700" dir="5400000" algn="ctr">
            <a:srgbClr val="000000">
              <a:alpha val="15000"/>
            </a:srgbClr>
          </a:outerShdw>
        </a:effectLst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6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7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04CE7C"/>
      </a:dk2>
      <a:lt2>
        <a:srgbClr val="FFFFFF"/>
      </a:lt2>
      <a:accent1>
        <a:srgbClr val="04CE7C"/>
      </a:accent1>
      <a:accent2>
        <a:srgbClr val="007380"/>
      </a:accent2>
      <a:accent3>
        <a:srgbClr val="61B4E4"/>
      </a:accent3>
      <a:accent4>
        <a:srgbClr val="ECEB6B"/>
      </a:accent4>
      <a:accent5>
        <a:srgbClr val="302783"/>
      </a:accent5>
      <a:accent6>
        <a:srgbClr val="FF671B"/>
      </a:accent6>
      <a:hlink>
        <a:srgbClr val="04CE7C"/>
      </a:hlink>
      <a:folHlink>
        <a:srgbClr val="007380"/>
      </a:folHlink>
    </a:clrScheme>
    <a:fontScheme name="Presentation">
      <a:majorFont>
        <a:latin typeface="Avenir Next Demi Bold"/>
        <a:ea typeface="Montserrat"/>
        <a:cs typeface="Montserrat"/>
      </a:majorFont>
      <a:minorFont>
        <a:latin typeface="Avenir Next"/>
        <a:ea typeface="Avenir Next"/>
        <a:cs typeface="Avenir Nex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noFill/>
        </a:ln>
        <a:effectLst>
          <a:outerShdw blurRad="38100" dist="12700" dir="5400000" algn="ctr">
            <a:srgbClr val="000000">
              <a:alpha val="15000"/>
            </a:srgbClr>
          </a:outerShdw>
        </a:effectLst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04CE7C"/>
        </a:dk2>
        <a:lt2>
          <a:srgbClr val="FFFFFF"/>
        </a:lt2>
        <a:accent1>
          <a:srgbClr val="04CE7C"/>
        </a:accent1>
        <a:accent2>
          <a:srgbClr val="007380"/>
        </a:accent2>
        <a:accent3>
          <a:srgbClr val="61B4E4"/>
        </a:accent3>
        <a:accent4>
          <a:srgbClr val="ECEB6B"/>
        </a:accent4>
        <a:accent5>
          <a:srgbClr val="302783"/>
        </a:accent5>
        <a:accent6>
          <a:srgbClr val="FF671B"/>
        </a:accent6>
        <a:hlink>
          <a:srgbClr val="04CE7C"/>
        </a:hlink>
        <a:folHlink>
          <a:srgbClr val="007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04CE7C"/>
        </a:dk2>
        <a:lt2>
          <a:srgbClr val="FFFFFF"/>
        </a:lt2>
        <a:accent1>
          <a:srgbClr val="04CE7C"/>
        </a:accent1>
        <a:accent2>
          <a:srgbClr val="007380"/>
        </a:accent2>
        <a:accent3>
          <a:srgbClr val="61B4E4"/>
        </a:accent3>
        <a:accent4>
          <a:srgbClr val="ECEB6B"/>
        </a:accent4>
        <a:accent5>
          <a:srgbClr val="302783"/>
        </a:accent5>
        <a:accent6>
          <a:srgbClr val="FF671B"/>
        </a:accent6>
        <a:hlink>
          <a:srgbClr val="04CE7C"/>
        </a:hlink>
        <a:folHlink>
          <a:srgbClr val="007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04CE7C"/>
        </a:dk2>
        <a:lt2>
          <a:srgbClr val="FFFFFF"/>
        </a:lt2>
        <a:accent1>
          <a:srgbClr val="04CE7C"/>
        </a:accent1>
        <a:accent2>
          <a:srgbClr val="007380"/>
        </a:accent2>
        <a:accent3>
          <a:srgbClr val="61B4E4"/>
        </a:accent3>
        <a:accent4>
          <a:srgbClr val="ECEB6B"/>
        </a:accent4>
        <a:accent5>
          <a:srgbClr val="302783"/>
        </a:accent5>
        <a:accent6>
          <a:srgbClr val="FF671B"/>
        </a:accent6>
        <a:hlink>
          <a:srgbClr val="04CE7C"/>
        </a:hlink>
        <a:folHlink>
          <a:srgbClr val="007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00000"/>
        </a:dk1>
        <a:lt1>
          <a:srgbClr val="FFFFFF"/>
        </a:lt1>
        <a:dk2>
          <a:srgbClr val="04CE7C"/>
        </a:dk2>
        <a:lt2>
          <a:srgbClr val="FFFFFF"/>
        </a:lt2>
        <a:accent1>
          <a:srgbClr val="04CE7C"/>
        </a:accent1>
        <a:accent2>
          <a:srgbClr val="007380"/>
        </a:accent2>
        <a:accent3>
          <a:srgbClr val="61B4E4"/>
        </a:accent3>
        <a:accent4>
          <a:srgbClr val="ECEB6B"/>
        </a:accent4>
        <a:accent5>
          <a:srgbClr val="302783"/>
        </a:accent5>
        <a:accent6>
          <a:srgbClr val="FF671B"/>
        </a:accent6>
        <a:hlink>
          <a:srgbClr val="04CE7C"/>
        </a:hlink>
        <a:folHlink>
          <a:srgbClr val="007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000000"/>
        </a:dk1>
        <a:lt1>
          <a:srgbClr val="FFFFFF"/>
        </a:lt1>
        <a:dk2>
          <a:srgbClr val="04CE7C"/>
        </a:dk2>
        <a:lt2>
          <a:srgbClr val="FFFFFF"/>
        </a:lt2>
        <a:accent1>
          <a:srgbClr val="04CE7C"/>
        </a:accent1>
        <a:accent2>
          <a:srgbClr val="007380"/>
        </a:accent2>
        <a:accent3>
          <a:srgbClr val="61B4E4"/>
        </a:accent3>
        <a:accent4>
          <a:srgbClr val="ECEB6B"/>
        </a:accent4>
        <a:accent5>
          <a:srgbClr val="302783"/>
        </a:accent5>
        <a:accent6>
          <a:srgbClr val="FF671B"/>
        </a:accent6>
        <a:hlink>
          <a:srgbClr val="04CE7C"/>
        </a:hlink>
        <a:folHlink>
          <a:srgbClr val="007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6">
        <a:dk1>
          <a:srgbClr val="000000"/>
        </a:dk1>
        <a:lt1>
          <a:srgbClr val="FFFFFF"/>
        </a:lt1>
        <a:dk2>
          <a:srgbClr val="04CE7C"/>
        </a:dk2>
        <a:lt2>
          <a:srgbClr val="FFFFFF"/>
        </a:lt2>
        <a:accent1>
          <a:srgbClr val="04CE7C"/>
        </a:accent1>
        <a:accent2>
          <a:srgbClr val="007380"/>
        </a:accent2>
        <a:accent3>
          <a:srgbClr val="61B4E4"/>
        </a:accent3>
        <a:accent4>
          <a:srgbClr val="ECEB6B"/>
        </a:accent4>
        <a:accent5>
          <a:srgbClr val="302783"/>
        </a:accent5>
        <a:accent6>
          <a:srgbClr val="FF671B"/>
        </a:accent6>
        <a:hlink>
          <a:srgbClr val="04CE7C"/>
        </a:hlink>
        <a:folHlink>
          <a:srgbClr val="007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7">
        <a:dk1>
          <a:srgbClr val="000000"/>
        </a:dk1>
        <a:lt1>
          <a:srgbClr val="FFFFFF"/>
        </a:lt1>
        <a:dk2>
          <a:srgbClr val="04CE7C"/>
        </a:dk2>
        <a:lt2>
          <a:srgbClr val="FFFFFF"/>
        </a:lt2>
        <a:accent1>
          <a:srgbClr val="04CE7C"/>
        </a:accent1>
        <a:accent2>
          <a:srgbClr val="007380"/>
        </a:accent2>
        <a:accent3>
          <a:srgbClr val="61B4E4"/>
        </a:accent3>
        <a:accent4>
          <a:srgbClr val="ECEB6B"/>
        </a:accent4>
        <a:accent5>
          <a:srgbClr val="302783"/>
        </a:accent5>
        <a:accent6>
          <a:srgbClr val="FF671B"/>
        </a:accent6>
        <a:hlink>
          <a:srgbClr val="04CE7C"/>
        </a:hlink>
        <a:folHlink>
          <a:srgbClr val="0073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535379"/>
      </a:accent3>
      <a:accent4>
        <a:srgbClr val="737359"/>
      </a:accent4>
      <a:accent5>
        <a:srgbClr val="939339"/>
      </a:accent5>
      <a:accent6>
        <a:srgbClr val="B3B319"/>
      </a:accent6>
      <a:hlink>
        <a:srgbClr val="009999"/>
      </a:hlink>
      <a:folHlink>
        <a:srgbClr val="99CC00"/>
      </a:folHlink>
    </a:clrScheme>
    <a:fontScheme name="Presentation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noFill/>
        </a:ln>
        <a:effectLst>
          <a:outerShdw blurRad="38100" dist="12700" dir="5400000" algn="ctr">
            <a:srgbClr val="000000">
              <a:alpha val="15000"/>
            </a:srgbClr>
          </a:outerShdw>
        </a:effectLst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DF7986"/>
        </a:accent3>
        <a:accent4>
          <a:srgbClr val="BF59A6"/>
        </a:accent4>
        <a:accent5>
          <a:srgbClr val="9F39C6"/>
        </a:accent5>
        <a:accent6>
          <a:srgbClr val="7F19E6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ACACDF"/>
        </a:accent3>
        <a:accent4>
          <a:srgbClr val="9C9CBF"/>
        </a:accent4>
        <a:accent5>
          <a:srgbClr val="7C7C9F"/>
        </a:accent5>
        <a:accent6>
          <a:srgbClr val="5C5C7F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6DA6DF"/>
        </a:accent3>
        <a:accent4>
          <a:srgbClr val="4D86BF"/>
        </a:accent4>
        <a:accent5>
          <a:srgbClr val="2D669F"/>
        </a:accent5>
        <a:accent6>
          <a:srgbClr val="0D467F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53ACAC"/>
        </a:accent3>
        <a:accent4>
          <a:srgbClr val="738C8C"/>
        </a:accent4>
        <a:accent5>
          <a:srgbClr val="936C6C"/>
        </a:accent5>
        <a:accent6>
          <a:srgbClr val="B34C4C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6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6D8FA7"/>
        </a:accent3>
        <a:accent4>
          <a:srgbClr val="8DAF87"/>
        </a:accent4>
        <a:accent5>
          <a:srgbClr val="ADCF67"/>
        </a:accent5>
        <a:accent6>
          <a:srgbClr val="CDEF47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7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9E9980"/>
        </a:accent3>
        <a:accent4>
          <a:srgbClr val="7EB9A0"/>
        </a:accent4>
        <a:accent5>
          <a:srgbClr val="5EC9C0"/>
        </a:accent5>
        <a:accent6>
          <a:srgbClr val="3EE9E0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8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209020"/>
        </a:accent3>
        <a:accent4>
          <a:srgbClr val="407040"/>
        </a:accent4>
        <a:accent5>
          <a:srgbClr val="605060"/>
        </a:accent5>
        <a:accent6>
          <a:srgbClr val="80308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9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666A6B"/>
        </a:accent3>
        <a:accent4>
          <a:srgbClr val="864A8B"/>
        </a:accent4>
        <a:accent5>
          <a:srgbClr val="A62AAB"/>
        </a:accent5>
        <a:accent6>
          <a:srgbClr val="C60ACB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0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A07E88"/>
        </a:accent3>
        <a:accent4>
          <a:srgbClr val="C05E68"/>
        </a:accent4>
        <a:accent5>
          <a:srgbClr val="E03E48"/>
        </a:accent5>
        <a:accent6>
          <a:srgbClr val="FF1E2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1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8686DF"/>
        </a:accent3>
        <a:accent4>
          <a:srgbClr val="A6A6BF"/>
        </a:accent4>
        <a:accent5>
          <a:srgbClr val="C6C69F"/>
        </a:accent5>
        <a:accent6>
          <a:srgbClr val="E6E67F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2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8F7F4F"/>
        </a:accent3>
        <a:accent4>
          <a:srgbClr val="6F9F6F"/>
        </a:accent4>
        <a:accent5>
          <a:srgbClr val="4FBF8F"/>
        </a:accent5>
        <a:accent6>
          <a:srgbClr val="2FDFAF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noFill/>
        </a:ln>
        <a:effectLst>
          <a:outerShdw blurRad="38100" dist="12700" dir="5400000" algn="ctr">
            <a:srgbClr val="000000">
              <a:alpha val="15000"/>
            </a:srgbClr>
          </a:outerShdw>
        </a:effectLst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6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7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noFill/>
        </a:ln>
        <a:effectLst>
          <a:outerShdw blurRad="38100" dist="12700" dir="5400000" algn="ctr">
            <a:srgbClr val="000000">
              <a:alpha val="15000"/>
            </a:srgbClr>
          </a:outerShdw>
        </a:effectLst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6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7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607</Words>
  <Application>Microsoft Office PowerPoint</Application>
  <PresentationFormat>Diavoorstelling (4:3)</PresentationFormat>
  <Paragraphs>156</Paragraphs>
  <Slides>15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15</vt:i4>
      </vt:variant>
    </vt:vector>
  </HeadingPairs>
  <TitlesOfParts>
    <vt:vector size="25" baseType="lpstr">
      <vt:lpstr>Arial</vt:lpstr>
      <vt:lpstr>Avenir Next</vt:lpstr>
      <vt:lpstr>Avenir Next Demi Bold</vt:lpstr>
      <vt:lpstr>Avenir Next Medium</vt:lpstr>
      <vt:lpstr>Calibri</vt:lpstr>
      <vt:lpstr>Open Sans</vt:lpstr>
      <vt:lpstr>Times New Roman</vt:lpstr>
      <vt:lpstr>Presentation</vt:lpstr>
      <vt:lpstr>Presentation</vt:lpstr>
      <vt:lpstr>Presentation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OPTREDEN EN RECEPTIE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subject/>
  <dc:creator>Erik</dc:creator>
  <cp:keywords/>
  <dc:description/>
  <cp:lastModifiedBy>Hugo Vanderpooten</cp:lastModifiedBy>
  <cp:revision>8</cp:revision>
  <dcterms:created xsi:type="dcterms:W3CDTF">2016-01-30T19:12:54Z</dcterms:created>
  <dcterms:modified xsi:type="dcterms:W3CDTF">2026-01-18T05:09:14Z</dcterms:modified>
</cp:coreProperties>
</file>